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Lst>
  <p:notesMasterIdLst>
    <p:notesMasterId r:id="rId24"/>
  </p:notesMasterIdLst>
  <p:handoutMasterIdLst>
    <p:handoutMasterId r:id="rId25"/>
  </p:handoutMasterIdLst>
  <p:sldIdLst>
    <p:sldId id="256" r:id="rId2"/>
    <p:sldId id="260" r:id="rId3"/>
    <p:sldId id="261" r:id="rId4"/>
    <p:sldId id="257" r:id="rId5"/>
    <p:sldId id="275" r:id="rId6"/>
    <p:sldId id="277" r:id="rId7"/>
    <p:sldId id="258" r:id="rId8"/>
    <p:sldId id="265" r:id="rId9"/>
    <p:sldId id="259" r:id="rId10"/>
    <p:sldId id="308" r:id="rId11"/>
    <p:sldId id="269" r:id="rId12"/>
    <p:sldId id="262" r:id="rId13"/>
    <p:sldId id="263" r:id="rId14"/>
    <p:sldId id="267" r:id="rId15"/>
    <p:sldId id="278" r:id="rId16"/>
    <p:sldId id="266" r:id="rId17"/>
    <p:sldId id="268" r:id="rId18"/>
    <p:sldId id="272" r:id="rId19"/>
    <p:sldId id="309" r:id="rId20"/>
    <p:sldId id="276" r:id="rId21"/>
    <p:sldId id="283" r:id="rId22"/>
    <p:sldId id="286" r:id="rId23"/>
  </p:sldIdLst>
  <p:sldSz cx="9144000" cy="5143500" type="screen16x9"/>
  <p:notesSz cx="6858000" cy="9144000"/>
  <p:embeddedFontLst>
    <p:embeddedFont>
      <p:font typeface="Bebas Neue" panose="020B0606020202050201" pitchFamily="34" charset="0"/>
      <p:regular r:id="rId26"/>
    </p:embeddedFont>
    <p:embeddedFont>
      <p:font typeface="Livvic" pitchFamily="2" charset="0"/>
      <p:regular r:id="rId27"/>
      <p:bold r:id="rId28"/>
      <p:italic r:id="rId29"/>
      <p:boldItalic r:id="rId30"/>
    </p:embeddedFont>
    <p:embeddedFont>
      <p:font typeface="Proxima Nova" panose="020B0604020202020204" charset="0"/>
      <p:regular r:id="rId31"/>
      <p:bold r:id="rId32"/>
      <p:italic r:id="rId33"/>
      <p:boldItalic r:id="rId34"/>
    </p:embeddedFont>
    <p:embeddedFont>
      <p:font typeface="Raleway" pitchFamily="2" charset="0"/>
      <p:regular r:id="rId35"/>
      <p:bold r:id="rId36"/>
      <p:italic r:id="rId37"/>
      <p:boldItalic r:id="rId38"/>
    </p:embeddedFont>
    <p:embeddedFont>
      <p:font typeface="Raleway Black" pitchFamily="2" charset="0"/>
      <p:bold r:id="rId39"/>
      <p:boldItalic r:id="rId40"/>
    </p:embeddedFont>
    <p:embeddedFont>
      <p:font typeface="Raleway ExtraBold" pitchFamily="2" charset="0"/>
      <p:bold r:id="rId41"/>
      <p:boldItalic r:id="rId42"/>
    </p:embeddedFont>
    <p:embeddedFont>
      <p:font typeface="Roboto Condensed Light" panose="02000000000000000000" pitchFamily="2" charset="0"/>
      <p:regular r:id="rId43"/>
      <p:italic r:id="rId44"/>
    </p:embeddedFont>
    <p:embeddedFont>
      <p:font typeface="Tajawal" panose="020B0604020202020204" charset="-78"/>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9F"/>
    <a:srgbClr val="FFC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C25CA3-3411-4851-99A2-B6F3D2ED4E64}">
  <a:tblStyle styleId="{1AC25CA3-3411-4851-99A2-B6F3D2ED4E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ema Uygulanmış Stil 1 - Vurgu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ema Uygulanmış Stil 1 - Vurgu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ema Uygulanmış Stil 2 - Vurgu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Orta Stil 4 - Vurgu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86" autoAdjust="0"/>
  </p:normalViewPr>
  <p:slideViewPr>
    <p:cSldViewPr snapToGrid="0">
      <p:cViewPr varScale="1">
        <p:scale>
          <a:sx n="88" d="100"/>
          <a:sy n="88" d="100"/>
        </p:scale>
        <p:origin x="87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03A13430-B1C4-4EFF-0BA9-A017E614DC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3D853340-E1B8-0920-3376-858EBB6700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6737A7-7613-4350-B92C-05736187C32C}" type="datetimeFigureOut">
              <a:rPr lang="tr-TR" smtClean="0"/>
              <a:t>20.12.2022</a:t>
            </a:fld>
            <a:endParaRPr lang="tr-TR"/>
          </a:p>
        </p:txBody>
      </p:sp>
      <p:sp>
        <p:nvSpPr>
          <p:cNvPr id="4" name="Alt Bilgi Yer Tutucusu 3">
            <a:extLst>
              <a:ext uri="{FF2B5EF4-FFF2-40B4-BE49-F238E27FC236}">
                <a16:creationId xmlns:a16="http://schemas.microsoft.com/office/drawing/2014/main" id="{CD61DCFC-82D8-AC4D-2A6F-90D7D44DF8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12E5457C-4918-4FF3-2816-203380158D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822741-A9AD-428A-A04E-21823DC55247}" type="slidenum">
              <a:rPr lang="tr-TR" smtClean="0"/>
              <a:t>‹#›</a:t>
            </a:fld>
            <a:endParaRPr lang="tr-TR"/>
          </a:p>
        </p:txBody>
      </p:sp>
    </p:spTree>
    <p:extLst>
      <p:ext uri="{BB962C8B-B14F-4D97-AF65-F5344CB8AC3E}">
        <p14:creationId xmlns:p14="http://schemas.microsoft.com/office/powerpoint/2010/main" val="1578213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5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17130de7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17130de7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0dbcdf237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0dbcdf237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b17130de7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17130de7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b17130de7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b17130de7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17130de7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17130de7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17130de7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17130de7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998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0dbcdf23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0dbcdf2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b17130de75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b17130de75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b17130de75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b17130de75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b17130de75_0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b17130de75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0dbcdf237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0dbcdf237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0dbcdf23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0dbcdf23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b17130de75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b17130de75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b17130de75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b17130de75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0dbcdf23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0dbcdf23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b17130de75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b17130de7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6.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17.xml.rels><?xml version="1.0" encoding="UTF-8" standalone="yes"?>
<Relationships xmlns="http://schemas.openxmlformats.org/package/2006/relationships"><Relationship Id="rId3" Type="http://schemas.openxmlformats.org/officeDocument/2006/relationships/slide" Target="../slides/slide3.xml"/><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slide" Target="../slides/slide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0" name="Google Shape;10;p2"/>
          <p:cNvGrpSpPr/>
          <p:nvPr/>
        </p:nvGrpSpPr>
        <p:grpSpPr>
          <a:xfrm>
            <a:off x="1185100" y="540000"/>
            <a:ext cx="6773700" cy="4063500"/>
            <a:chOff x="1185100" y="540000"/>
            <a:chExt cx="6773700" cy="4063500"/>
          </a:xfrm>
        </p:grpSpPr>
        <p:sp>
          <p:nvSpPr>
            <p:cNvPr id="11" name="Google Shape;11;p2"/>
            <p:cNvSpPr/>
            <p:nvPr/>
          </p:nvSpPr>
          <p:spPr>
            <a:xfrm>
              <a:off x="1185100" y="996900"/>
              <a:ext cx="6773700" cy="3606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185100" y="540000"/>
              <a:ext cx="6773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470700" y="5400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649106" y="1225500"/>
            <a:ext cx="5845800" cy="20526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649100" y="3025314"/>
            <a:ext cx="5845800" cy="5817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5"/>
        <p:cNvGrpSpPr/>
        <p:nvPr/>
      </p:nvGrpSpPr>
      <p:grpSpPr>
        <a:xfrm>
          <a:off x="0" y="0"/>
          <a:ext cx="0" cy="0"/>
          <a:chOff x="0" y="0"/>
          <a:chExt cx="0" cy="0"/>
        </a:xfrm>
      </p:grpSpPr>
      <p:pic>
        <p:nvPicPr>
          <p:cNvPr id="146" name="Google Shape;146;p11"/>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47" name="Google Shape;147;p11"/>
          <p:cNvGrpSpPr/>
          <p:nvPr/>
        </p:nvGrpSpPr>
        <p:grpSpPr>
          <a:xfrm>
            <a:off x="931900" y="379200"/>
            <a:ext cx="7939200" cy="4385100"/>
            <a:chOff x="931900" y="379200"/>
            <a:chExt cx="7939200" cy="4385100"/>
          </a:xfrm>
        </p:grpSpPr>
        <p:sp>
          <p:nvSpPr>
            <p:cNvPr id="148" name="Google Shape;148;p11"/>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1"/>
          <p:cNvSpPr txBox="1">
            <a:spLocks noGrp="1"/>
          </p:cNvSpPr>
          <p:nvPr>
            <p:ph type="title" hasCustomPrompt="1"/>
          </p:nvPr>
        </p:nvSpPr>
        <p:spPr>
          <a:xfrm>
            <a:off x="1729300" y="1834300"/>
            <a:ext cx="6344400" cy="9894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52" name="Google Shape;152;p11"/>
          <p:cNvSpPr txBox="1">
            <a:spLocks noGrp="1"/>
          </p:cNvSpPr>
          <p:nvPr>
            <p:ph type="subTitle" idx="1"/>
          </p:nvPr>
        </p:nvSpPr>
        <p:spPr>
          <a:xfrm>
            <a:off x="2971650" y="4106525"/>
            <a:ext cx="38598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3" name="Google Shape;153;p11">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4" name="Google Shape;154;p11">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5" name="Google Shape;155;p11">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6" name="Google Shape;156;p11">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7" name="Google Shape;157;p11">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8" name="Google Shape;158;p11">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59" name="Google Shape;159;p11">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60" name="Google Shape;160;p11">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62"/>
        <p:cNvGrpSpPr/>
        <p:nvPr/>
      </p:nvGrpSpPr>
      <p:grpSpPr>
        <a:xfrm>
          <a:off x="0" y="0"/>
          <a:ext cx="0" cy="0"/>
          <a:chOff x="0" y="0"/>
          <a:chExt cx="0" cy="0"/>
        </a:xfrm>
      </p:grpSpPr>
      <p:pic>
        <p:nvPicPr>
          <p:cNvPr id="163" name="Google Shape;163;p13"/>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64" name="Google Shape;164;p13"/>
          <p:cNvGrpSpPr/>
          <p:nvPr/>
        </p:nvGrpSpPr>
        <p:grpSpPr>
          <a:xfrm>
            <a:off x="931900" y="379200"/>
            <a:ext cx="7939200" cy="4385100"/>
            <a:chOff x="931900" y="379200"/>
            <a:chExt cx="7939200" cy="4385100"/>
          </a:xfrm>
        </p:grpSpPr>
        <p:sp>
          <p:nvSpPr>
            <p:cNvPr id="165" name="Google Shape;165;p13"/>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3"/>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subTitle" idx="1"/>
          </p:nvPr>
        </p:nvSpPr>
        <p:spPr>
          <a:xfrm>
            <a:off x="1816375" y="1591475"/>
            <a:ext cx="6154200" cy="2603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70" name="Google Shape;170;p13">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1" name="Google Shape;171;p13">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2" name="Google Shape;172;p13">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3" name="Google Shape;173;p13">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4" name="Google Shape;174;p13">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5" name="Google Shape;175;p13">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76" name="Google Shape;176;p13">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77" name="Google Shape;177;p13">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8"/>
        <p:cNvGrpSpPr/>
        <p:nvPr/>
      </p:nvGrpSpPr>
      <p:grpSpPr>
        <a:xfrm>
          <a:off x="0" y="0"/>
          <a:ext cx="0" cy="0"/>
          <a:chOff x="0" y="0"/>
          <a:chExt cx="0" cy="0"/>
        </a:xfrm>
      </p:grpSpPr>
      <p:pic>
        <p:nvPicPr>
          <p:cNvPr id="179" name="Google Shape;179;p14"/>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80" name="Google Shape;180;p14"/>
          <p:cNvGrpSpPr/>
          <p:nvPr/>
        </p:nvGrpSpPr>
        <p:grpSpPr>
          <a:xfrm>
            <a:off x="931900" y="379200"/>
            <a:ext cx="7939200" cy="4385100"/>
            <a:chOff x="931900" y="379200"/>
            <a:chExt cx="7939200" cy="4385100"/>
          </a:xfrm>
        </p:grpSpPr>
        <p:sp>
          <p:nvSpPr>
            <p:cNvPr id="181" name="Google Shape;181;p14"/>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Black"/>
              <a:buNone/>
              <a:defRPr>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5" name="Google Shape;185;p14"/>
          <p:cNvSpPr txBox="1">
            <a:spLocks noGrp="1"/>
          </p:cNvSpPr>
          <p:nvPr>
            <p:ph type="subTitle" idx="1"/>
          </p:nvPr>
        </p:nvSpPr>
        <p:spPr>
          <a:xfrm>
            <a:off x="1814598" y="3285154"/>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6" name="Google Shape;186;p14"/>
          <p:cNvSpPr txBox="1">
            <a:spLocks noGrp="1"/>
          </p:cNvSpPr>
          <p:nvPr>
            <p:ph type="subTitle" idx="2"/>
          </p:nvPr>
        </p:nvSpPr>
        <p:spPr>
          <a:xfrm>
            <a:off x="1814600" y="3654568"/>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7" name="Google Shape;187;p14"/>
          <p:cNvSpPr txBox="1">
            <a:spLocks noGrp="1"/>
          </p:cNvSpPr>
          <p:nvPr>
            <p:ph type="subTitle" idx="3"/>
          </p:nvPr>
        </p:nvSpPr>
        <p:spPr>
          <a:xfrm>
            <a:off x="5811898" y="3285154"/>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8" name="Google Shape;188;p14"/>
          <p:cNvSpPr txBox="1">
            <a:spLocks noGrp="1"/>
          </p:cNvSpPr>
          <p:nvPr>
            <p:ph type="subTitle" idx="4"/>
          </p:nvPr>
        </p:nvSpPr>
        <p:spPr>
          <a:xfrm>
            <a:off x="5811900" y="3654568"/>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9" name="Google Shape;189;p14">
            <a:hlinkClick r:id="rId3" action="ppaction://hlinksldjump"/>
          </p:cNvPr>
          <p:cNvSpPr txBox="1">
            <a:spLocks noGrp="1"/>
          </p:cNvSpPr>
          <p:nvPr>
            <p:ph type="subTitle" idx="5"/>
          </p:nvPr>
        </p:nvSpPr>
        <p:spPr>
          <a:xfrm>
            <a:off x="1814598" y="1481591"/>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90" name="Google Shape;190;p14"/>
          <p:cNvSpPr txBox="1">
            <a:spLocks noGrp="1"/>
          </p:cNvSpPr>
          <p:nvPr>
            <p:ph type="subTitle" idx="6"/>
          </p:nvPr>
        </p:nvSpPr>
        <p:spPr>
          <a:xfrm>
            <a:off x="1814600" y="1851005"/>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1" name="Google Shape;191;p14"/>
          <p:cNvSpPr txBox="1">
            <a:spLocks noGrp="1"/>
          </p:cNvSpPr>
          <p:nvPr>
            <p:ph type="subTitle" idx="7"/>
          </p:nvPr>
        </p:nvSpPr>
        <p:spPr>
          <a:xfrm>
            <a:off x="5811898" y="1481591"/>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92" name="Google Shape;192;p14"/>
          <p:cNvSpPr txBox="1">
            <a:spLocks noGrp="1"/>
          </p:cNvSpPr>
          <p:nvPr>
            <p:ph type="subTitle" idx="8"/>
          </p:nvPr>
        </p:nvSpPr>
        <p:spPr>
          <a:xfrm>
            <a:off x="5811900" y="1851005"/>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3" name="Google Shape;193;p14">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4" name="Google Shape;194;p14">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5" name="Google Shape;195;p14">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6" name="Google Shape;196;p14">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7" name="Google Shape;197;p14">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8" name="Google Shape;198;p14">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99" name="Google Shape;199;p14">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00" name="Google Shape;200;p14">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01"/>
        <p:cNvGrpSpPr/>
        <p:nvPr/>
      </p:nvGrpSpPr>
      <p:grpSpPr>
        <a:xfrm>
          <a:off x="0" y="0"/>
          <a:ext cx="0" cy="0"/>
          <a:chOff x="0" y="0"/>
          <a:chExt cx="0" cy="0"/>
        </a:xfrm>
      </p:grpSpPr>
      <p:pic>
        <p:nvPicPr>
          <p:cNvPr id="202" name="Google Shape;202;p15"/>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03" name="Google Shape;203;p15"/>
          <p:cNvGrpSpPr/>
          <p:nvPr/>
        </p:nvGrpSpPr>
        <p:grpSpPr>
          <a:xfrm>
            <a:off x="1954088" y="379200"/>
            <a:ext cx="5894825" cy="4385100"/>
            <a:chOff x="1954088" y="379200"/>
            <a:chExt cx="5894825" cy="4385100"/>
          </a:xfrm>
        </p:grpSpPr>
        <p:sp>
          <p:nvSpPr>
            <p:cNvPr id="204" name="Google Shape;204;p15"/>
            <p:cNvSpPr/>
            <p:nvPr/>
          </p:nvSpPr>
          <p:spPr>
            <a:xfrm>
              <a:off x="1954100" y="836100"/>
              <a:ext cx="5894700" cy="3928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7360813" y="3792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954088" y="379200"/>
              <a:ext cx="5406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5"/>
          <p:cNvSpPr txBox="1">
            <a:spLocks noGrp="1"/>
          </p:cNvSpPr>
          <p:nvPr>
            <p:ph type="title"/>
          </p:nvPr>
        </p:nvSpPr>
        <p:spPr>
          <a:xfrm>
            <a:off x="2473162" y="3385525"/>
            <a:ext cx="4856700" cy="5727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Raleway ExtraBold"/>
              <a:buNone/>
              <a:defRPr sz="1600">
                <a:latin typeface="Raleway ExtraBold"/>
                <a:ea typeface="Raleway ExtraBold"/>
                <a:cs typeface="Raleway ExtraBold"/>
                <a:sym typeface="Raleway ExtraBold"/>
              </a:defRPr>
            </a:lvl1pPr>
            <a:lvl2pPr lvl="1" rtl="0">
              <a:spcBef>
                <a:spcPts val="0"/>
              </a:spcBef>
              <a:spcAft>
                <a:spcPts val="0"/>
              </a:spcAft>
              <a:buSzPts val="1600"/>
              <a:buNone/>
              <a:defRPr sz="1600">
                <a:latin typeface="Tajawal"/>
                <a:ea typeface="Tajawal"/>
                <a:cs typeface="Tajawal"/>
                <a:sym typeface="Tajawal"/>
              </a:defRPr>
            </a:lvl2pPr>
            <a:lvl3pPr lvl="2" rtl="0">
              <a:spcBef>
                <a:spcPts val="0"/>
              </a:spcBef>
              <a:spcAft>
                <a:spcPts val="0"/>
              </a:spcAft>
              <a:buSzPts val="1600"/>
              <a:buNone/>
              <a:defRPr sz="1600">
                <a:latin typeface="Tajawal"/>
                <a:ea typeface="Tajawal"/>
                <a:cs typeface="Tajawal"/>
                <a:sym typeface="Tajawal"/>
              </a:defRPr>
            </a:lvl3pPr>
            <a:lvl4pPr lvl="3" rtl="0">
              <a:spcBef>
                <a:spcPts val="0"/>
              </a:spcBef>
              <a:spcAft>
                <a:spcPts val="0"/>
              </a:spcAft>
              <a:buSzPts val="1600"/>
              <a:buNone/>
              <a:defRPr sz="1600">
                <a:latin typeface="Tajawal"/>
                <a:ea typeface="Tajawal"/>
                <a:cs typeface="Tajawal"/>
                <a:sym typeface="Tajawal"/>
              </a:defRPr>
            </a:lvl4pPr>
            <a:lvl5pPr lvl="4" rtl="0">
              <a:spcBef>
                <a:spcPts val="0"/>
              </a:spcBef>
              <a:spcAft>
                <a:spcPts val="0"/>
              </a:spcAft>
              <a:buSzPts val="1600"/>
              <a:buNone/>
              <a:defRPr sz="1600">
                <a:latin typeface="Tajawal"/>
                <a:ea typeface="Tajawal"/>
                <a:cs typeface="Tajawal"/>
                <a:sym typeface="Tajawal"/>
              </a:defRPr>
            </a:lvl5pPr>
            <a:lvl6pPr lvl="5" rtl="0">
              <a:spcBef>
                <a:spcPts val="0"/>
              </a:spcBef>
              <a:spcAft>
                <a:spcPts val="0"/>
              </a:spcAft>
              <a:buSzPts val="1600"/>
              <a:buNone/>
              <a:defRPr sz="1600">
                <a:latin typeface="Tajawal"/>
                <a:ea typeface="Tajawal"/>
                <a:cs typeface="Tajawal"/>
                <a:sym typeface="Tajawal"/>
              </a:defRPr>
            </a:lvl6pPr>
            <a:lvl7pPr lvl="6" rtl="0">
              <a:spcBef>
                <a:spcPts val="0"/>
              </a:spcBef>
              <a:spcAft>
                <a:spcPts val="0"/>
              </a:spcAft>
              <a:buSzPts val="1600"/>
              <a:buNone/>
              <a:defRPr sz="1600">
                <a:latin typeface="Tajawal"/>
                <a:ea typeface="Tajawal"/>
                <a:cs typeface="Tajawal"/>
                <a:sym typeface="Tajawal"/>
              </a:defRPr>
            </a:lvl7pPr>
            <a:lvl8pPr lvl="7" rtl="0">
              <a:spcBef>
                <a:spcPts val="0"/>
              </a:spcBef>
              <a:spcAft>
                <a:spcPts val="0"/>
              </a:spcAft>
              <a:buSzPts val="1600"/>
              <a:buNone/>
              <a:defRPr sz="1600">
                <a:latin typeface="Tajawal"/>
                <a:ea typeface="Tajawal"/>
                <a:cs typeface="Tajawal"/>
                <a:sym typeface="Tajawal"/>
              </a:defRPr>
            </a:lvl8pPr>
            <a:lvl9pPr lvl="8" rtl="0">
              <a:spcBef>
                <a:spcPts val="0"/>
              </a:spcBef>
              <a:spcAft>
                <a:spcPts val="0"/>
              </a:spcAft>
              <a:buSzPts val="1600"/>
              <a:buNone/>
              <a:defRPr sz="1600">
                <a:latin typeface="Tajawal"/>
                <a:ea typeface="Tajawal"/>
                <a:cs typeface="Tajawal"/>
                <a:sym typeface="Tajawal"/>
              </a:defRPr>
            </a:lvl9pPr>
          </a:lstStyle>
          <a:p>
            <a:endParaRPr/>
          </a:p>
        </p:txBody>
      </p:sp>
      <p:sp>
        <p:nvSpPr>
          <p:cNvPr id="208" name="Google Shape;208;p15"/>
          <p:cNvSpPr txBox="1">
            <a:spLocks noGrp="1"/>
          </p:cNvSpPr>
          <p:nvPr>
            <p:ph type="title" idx="2"/>
          </p:nvPr>
        </p:nvSpPr>
        <p:spPr>
          <a:xfrm>
            <a:off x="2473174" y="2088475"/>
            <a:ext cx="4856700" cy="12945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Tajawal"/>
              <a:buNone/>
              <a:defRPr sz="23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1600">
                <a:latin typeface="Tajawal"/>
                <a:ea typeface="Tajawal"/>
                <a:cs typeface="Tajawal"/>
                <a:sym typeface="Tajawal"/>
              </a:defRPr>
            </a:lvl2pPr>
            <a:lvl3pPr lvl="2" rtl="0">
              <a:spcBef>
                <a:spcPts val="0"/>
              </a:spcBef>
              <a:spcAft>
                <a:spcPts val="0"/>
              </a:spcAft>
              <a:buSzPts val="1600"/>
              <a:buFont typeface="Tajawal"/>
              <a:buNone/>
              <a:defRPr sz="1600">
                <a:latin typeface="Tajawal"/>
                <a:ea typeface="Tajawal"/>
                <a:cs typeface="Tajawal"/>
                <a:sym typeface="Tajawal"/>
              </a:defRPr>
            </a:lvl3pPr>
            <a:lvl4pPr lvl="3" rtl="0">
              <a:spcBef>
                <a:spcPts val="0"/>
              </a:spcBef>
              <a:spcAft>
                <a:spcPts val="0"/>
              </a:spcAft>
              <a:buSzPts val="1600"/>
              <a:buFont typeface="Tajawal"/>
              <a:buNone/>
              <a:defRPr sz="1600">
                <a:latin typeface="Tajawal"/>
                <a:ea typeface="Tajawal"/>
                <a:cs typeface="Tajawal"/>
                <a:sym typeface="Tajawal"/>
              </a:defRPr>
            </a:lvl4pPr>
            <a:lvl5pPr lvl="4" rtl="0">
              <a:spcBef>
                <a:spcPts val="0"/>
              </a:spcBef>
              <a:spcAft>
                <a:spcPts val="0"/>
              </a:spcAft>
              <a:buSzPts val="1600"/>
              <a:buFont typeface="Tajawal"/>
              <a:buNone/>
              <a:defRPr sz="1600">
                <a:latin typeface="Tajawal"/>
                <a:ea typeface="Tajawal"/>
                <a:cs typeface="Tajawal"/>
                <a:sym typeface="Tajawal"/>
              </a:defRPr>
            </a:lvl5pPr>
            <a:lvl6pPr lvl="5" rtl="0">
              <a:spcBef>
                <a:spcPts val="0"/>
              </a:spcBef>
              <a:spcAft>
                <a:spcPts val="0"/>
              </a:spcAft>
              <a:buSzPts val="1600"/>
              <a:buFont typeface="Tajawal"/>
              <a:buNone/>
              <a:defRPr sz="1600">
                <a:latin typeface="Tajawal"/>
                <a:ea typeface="Tajawal"/>
                <a:cs typeface="Tajawal"/>
                <a:sym typeface="Tajawal"/>
              </a:defRPr>
            </a:lvl6pPr>
            <a:lvl7pPr lvl="6" rtl="0">
              <a:spcBef>
                <a:spcPts val="0"/>
              </a:spcBef>
              <a:spcAft>
                <a:spcPts val="0"/>
              </a:spcAft>
              <a:buSzPts val="1600"/>
              <a:buFont typeface="Tajawal"/>
              <a:buNone/>
              <a:defRPr sz="1600">
                <a:latin typeface="Tajawal"/>
                <a:ea typeface="Tajawal"/>
                <a:cs typeface="Tajawal"/>
                <a:sym typeface="Tajawal"/>
              </a:defRPr>
            </a:lvl7pPr>
            <a:lvl8pPr lvl="7" rtl="0">
              <a:spcBef>
                <a:spcPts val="0"/>
              </a:spcBef>
              <a:spcAft>
                <a:spcPts val="0"/>
              </a:spcAft>
              <a:buSzPts val="1600"/>
              <a:buFont typeface="Tajawal"/>
              <a:buNone/>
              <a:defRPr sz="1600">
                <a:latin typeface="Tajawal"/>
                <a:ea typeface="Tajawal"/>
                <a:cs typeface="Tajawal"/>
                <a:sym typeface="Tajawal"/>
              </a:defRPr>
            </a:lvl8pPr>
            <a:lvl9pPr lvl="8" rtl="0">
              <a:spcBef>
                <a:spcPts val="0"/>
              </a:spcBef>
              <a:spcAft>
                <a:spcPts val="0"/>
              </a:spcAft>
              <a:buSzPts val="1600"/>
              <a:buFont typeface="Tajawal"/>
              <a:buNone/>
              <a:defRPr sz="1600">
                <a:latin typeface="Tajawal"/>
                <a:ea typeface="Tajawal"/>
                <a:cs typeface="Tajawal"/>
                <a:sym typeface="Tajawal"/>
              </a:defRPr>
            </a:lvl9pPr>
          </a:lstStyle>
          <a:p>
            <a:endParaRPr/>
          </a:p>
        </p:txBody>
      </p:sp>
      <p:sp>
        <p:nvSpPr>
          <p:cNvPr id="209" name="Google Shape;209;p15">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0" name="Google Shape;210;p15">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1" name="Google Shape;211;p15">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2" name="Google Shape;212;p15">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3" name="Google Shape;213;p15">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4" name="Google Shape;214;p15">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15" name="Google Shape;215;p15">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16" name="Google Shape;216;p15">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265"/>
        <p:cNvGrpSpPr/>
        <p:nvPr/>
      </p:nvGrpSpPr>
      <p:grpSpPr>
        <a:xfrm>
          <a:off x="0" y="0"/>
          <a:ext cx="0" cy="0"/>
          <a:chOff x="0" y="0"/>
          <a:chExt cx="0" cy="0"/>
        </a:xfrm>
      </p:grpSpPr>
      <p:pic>
        <p:nvPicPr>
          <p:cNvPr id="266" name="Google Shape;266;p18"/>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67" name="Google Shape;267;p18"/>
          <p:cNvGrpSpPr/>
          <p:nvPr/>
        </p:nvGrpSpPr>
        <p:grpSpPr>
          <a:xfrm>
            <a:off x="931900" y="379200"/>
            <a:ext cx="7939200" cy="4385100"/>
            <a:chOff x="931900" y="379200"/>
            <a:chExt cx="7939200" cy="4385100"/>
          </a:xfrm>
        </p:grpSpPr>
        <p:sp>
          <p:nvSpPr>
            <p:cNvPr id="268" name="Google Shape;268;p18"/>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8"/>
          <p:cNvSpPr txBox="1">
            <a:spLocks noGrp="1"/>
          </p:cNvSpPr>
          <p:nvPr>
            <p:ph type="title" hasCustomPrompt="1"/>
          </p:nvPr>
        </p:nvSpPr>
        <p:spPr>
          <a:xfrm flipH="1">
            <a:off x="6033788" y="3367750"/>
            <a:ext cx="2304600" cy="6126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72" name="Google Shape;272;p18"/>
          <p:cNvSpPr txBox="1">
            <a:spLocks noGrp="1"/>
          </p:cNvSpPr>
          <p:nvPr>
            <p:ph type="subTitle" idx="1"/>
          </p:nvPr>
        </p:nvSpPr>
        <p:spPr>
          <a:xfrm flipH="1">
            <a:off x="6033763" y="3980350"/>
            <a:ext cx="2304600" cy="727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3" name="Google Shape;273;p18"/>
          <p:cNvSpPr txBox="1">
            <a:spLocks noGrp="1"/>
          </p:cNvSpPr>
          <p:nvPr>
            <p:ph type="title" idx="2" hasCustomPrompt="1"/>
          </p:nvPr>
        </p:nvSpPr>
        <p:spPr>
          <a:xfrm flipH="1">
            <a:off x="4981863" y="1347325"/>
            <a:ext cx="2304600" cy="6126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74" name="Google Shape;274;p18"/>
          <p:cNvSpPr txBox="1">
            <a:spLocks noGrp="1"/>
          </p:cNvSpPr>
          <p:nvPr>
            <p:ph type="subTitle" idx="3"/>
          </p:nvPr>
        </p:nvSpPr>
        <p:spPr>
          <a:xfrm flipH="1">
            <a:off x="4981838" y="1959925"/>
            <a:ext cx="2304600" cy="727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5" name="Google Shape;275;p18"/>
          <p:cNvSpPr txBox="1">
            <a:spLocks noGrp="1"/>
          </p:cNvSpPr>
          <p:nvPr>
            <p:ph type="title" idx="4" hasCustomPrompt="1"/>
          </p:nvPr>
        </p:nvSpPr>
        <p:spPr>
          <a:xfrm flipH="1">
            <a:off x="1953113" y="3415150"/>
            <a:ext cx="2304600" cy="6126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76" name="Google Shape;276;p18"/>
          <p:cNvSpPr txBox="1">
            <a:spLocks noGrp="1"/>
          </p:cNvSpPr>
          <p:nvPr>
            <p:ph type="subTitle" idx="5"/>
          </p:nvPr>
        </p:nvSpPr>
        <p:spPr>
          <a:xfrm flipH="1">
            <a:off x="1953088" y="4027750"/>
            <a:ext cx="2304600" cy="727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7" name="Google Shape;277;p18"/>
          <p:cNvSpPr txBox="1">
            <a:spLocks noGrp="1"/>
          </p:cNvSpPr>
          <p:nvPr>
            <p:ph type="title" idx="6" hasCustomPrompt="1"/>
          </p:nvPr>
        </p:nvSpPr>
        <p:spPr>
          <a:xfrm flipH="1">
            <a:off x="1448588" y="1183950"/>
            <a:ext cx="2304600" cy="6126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78" name="Google Shape;278;p18"/>
          <p:cNvSpPr txBox="1">
            <a:spLocks noGrp="1"/>
          </p:cNvSpPr>
          <p:nvPr>
            <p:ph type="subTitle" idx="7"/>
          </p:nvPr>
        </p:nvSpPr>
        <p:spPr>
          <a:xfrm flipH="1">
            <a:off x="1448563" y="1796550"/>
            <a:ext cx="2304600" cy="727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9" name="Google Shape;279;p18">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0" name="Google Shape;280;p18">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1" name="Google Shape;281;p18">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2" name="Google Shape;282;p18">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3" name="Google Shape;283;p18">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4" name="Google Shape;284;p18">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85" name="Google Shape;285;p18">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86" name="Google Shape;286;p18">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87"/>
        <p:cNvGrpSpPr/>
        <p:nvPr/>
      </p:nvGrpSpPr>
      <p:grpSpPr>
        <a:xfrm>
          <a:off x="0" y="0"/>
          <a:ext cx="0" cy="0"/>
          <a:chOff x="0" y="0"/>
          <a:chExt cx="0" cy="0"/>
        </a:xfrm>
      </p:grpSpPr>
      <p:pic>
        <p:nvPicPr>
          <p:cNvPr id="288" name="Google Shape;288;p19"/>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89" name="Google Shape;289;p19"/>
          <p:cNvGrpSpPr/>
          <p:nvPr/>
        </p:nvGrpSpPr>
        <p:grpSpPr>
          <a:xfrm>
            <a:off x="931900" y="379200"/>
            <a:ext cx="7939200" cy="4385100"/>
            <a:chOff x="931900" y="379200"/>
            <a:chExt cx="7939200" cy="4385100"/>
          </a:xfrm>
        </p:grpSpPr>
        <p:sp>
          <p:nvSpPr>
            <p:cNvPr id="290" name="Google Shape;290;p19"/>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Black"/>
              <a:buNone/>
              <a:defRPr>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94" name="Google Shape;294;p19"/>
          <p:cNvSpPr txBox="1">
            <a:spLocks noGrp="1"/>
          </p:cNvSpPr>
          <p:nvPr>
            <p:ph type="subTitle" idx="1"/>
          </p:nvPr>
        </p:nvSpPr>
        <p:spPr>
          <a:xfrm flipH="1">
            <a:off x="1988400" y="2224225"/>
            <a:ext cx="2583600" cy="1442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5" name="Google Shape;295;p19">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6" name="Google Shape;296;p19">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7" name="Google Shape;297;p19">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8" name="Google Shape;298;p19">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9" name="Google Shape;299;p19">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00" name="Google Shape;300;p19">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1" name="Google Shape;301;p19">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2" name="Google Shape;302;p19">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19"/>
        <p:cNvGrpSpPr/>
        <p:nvPr/>
      </p:nvGrpSpPr>
      <p:grpSpPr>
        <a:xfrm>
          <a:off x="0" y="0"/>
          <a:ext cx="0" cy="0"/>
          <a:chOff x="0" y="0"/>
          <a:chExt cx="0" cy="0"/>
        </a:xfrm>
      </p:grpSpPr>
      <p:pic>
        <p:nvPicPr>
          <p:cNvPr id="320" name="Google Shape;320;p21"/>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21" name="Google Shape;321;p21"/>
          <p:cNvGrpSpPr/>
          <p:nvPr/>
        </p:nvGrpSpPr>
        <p:grpSpPr>
          <a:xfrm>
            <a:off x="1506650" y="540000"/>
            <a:ext cx="6773700" cy="4063500"/>
            <a:chOff x="1185100" y="540000"/>
            <a:chExt cx="6773700" cy="4063500"/>
          </a:xfrm>
        </p:grpSpPr>
        <p:sp>
          <p:nvSpPr>
            <p:cNvPr id="322" name="Google Shape;322;p21"/>
            <p:cNvSpPr/>
            <p:nvPr/>
          </p:nvSpPr>
          <p:spPr>
            <a:xfrm>
              <a:off x="1185100" y="996900"/>
              <a:ext cx="6773700" cy="3606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1185100" y="540000"/>
              <a:ext cx="6773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7470700" y="5400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1"/>
          <p:cNvSpPr txBox="1">
            <a:spLocks noGrp="1"/>
          </p:cNvSpPr>
          <p:nvPr>
            <p:ph type="ctrTitle"/>
          </p:nvPr>
        </p:nvSpPr>
        <p:spPr>
          <a:xfrm>
            <a:off x="1970600" y="1075100"/>
            <a:ext cx="5845800" cy="8712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6" name="Google Shape;326;p21"/>
          <p:cNvSpPr txBox="1">
            <a:spLocks noGrp="1"/>
          </p:cNvSpPr>
          <p:nvPr>
            <p:ph type="subTitle" idx="1"/>
          </p:nvPr>
        </p:nvSpPr>
        <p:spPr>
          <a:xfrm>
            <a:off x="3306050" y="2456275"/>
            <a:ext cx="3174900" cy="31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7" name="Google Shape;327;p21"/>
          <p:cNvSpPr txBox="1">
            <a:spLocks noGrp="1"/>
          </p:cNvSpPr>
          <p:nvPr>
            <p:ph type="subTitle" idx="2"/>
          </p:nvPr>
        </p:nvSpPr>
        <p:spPr>
          <a:xfrm>
            <a:off x="3688850" y="2769175"/>
            <a:ext cx="2409300" cy="82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8" name="Google Shape;328;p21">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29" name="Google Shape;329;p21">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0" name="Google Shape;330;p21">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1" name="Google Shape;331;p21">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2" name="Google Shape;332;p21">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3" name="Google Shape;333;p21">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34" name="Google Shape;334;p21">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35" name="Google Shape;335;p21">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txBox="1"/>
          <p:nvPr/>
        </p:nvSpPr>
        <p:spPr>
          <a:xfrm>
            <a:off x="2661650" y="3650450"/>
            <a:ext cx="4463700" cy="456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a:solidFill>
                  <a:srgbClr val="043025"/>
                </a:solidFill>
                <a:latin typeface="Tajawal"/>
                <a:ea typeface="Tajawal"/>
                <a:cs typeface="Tajawal"/>
                <a:sym typeface="Tajawal"/>
              </a:rPr>
              <a:t>CREDITS: This presentation template was created by </a:t>
            </a:r>
            <a:r>
              <a:rPr lang="en" sz="1200" b="1">
                <a:solidFill>
                  <a:schemeClr val="dk1"/>
                </a:solidFill>
                <a:uFill>
                  <a:noFill/>
                </a:uFill>
                <a:latin typeface="Tajawal"/>
                <a:ea typeface="Tajawal"/>
                <a:cs typeface="Tajawal"/>
                <a:sym typeface="Tajawal"/>
                <a:hlinkClick r:id="rId5">
                  <a:extLst>
                    <a:ext uri="{A12FA001-AC4F-418D-AE19-62706E023703}">
                      <ahyp:hlinkClr xmlns:ahyp="http://schemas.microsoft.com/office/drawing/2018/hyperlinkcolor" val="tx"/>
                    </a:ext>
                  </a:extLst>
                </a:hlinkClick>
              </a:rPr>
              <a:t>Slidesgo</a:t>
            </a:r>
            <a:r>
              <a:rPr lang="en" sz="1200">
                <a:solidFill>
                  <a:srgbClr val="043025"/>
                </a:solidFill>
                <a:latin typeface="Tajawal"/>
                <a:ea typeface="Tajawal"/>
                <a:cs typeface="Tajawal"/>
                <a:sym typeface="Tajawal"/>
              </a:rPr>
              <a:t>, including icons by </a:t>
            </a:r>
            <a:r>
              <a:rPr lang="en" sz="1200" b="1">
                <a:solidFill>
                  <a:schemeClr val="dk1"/>
                </a:solidFill>
                <a:uFill>
                  <a:noFill/>
                </a:uFill>
                <a:latin typeface="Tajawal"/>
                <a:ea typeface="Tajawal"/>
                <a:cs typeface="Tajawal"/>
                <a:sym typeface="Tajawal"/>
                <a:hlinkClick r:id="rId6">
                  <a:extLst>
                    <a:ext uri="{A12FA001-AC4F-418D-AE19-62706E023703}">
                      <ahyp:hlinkClr xmlns:ahyp="http://schemas.microsoft.com/office/drawing/2018/hyperlinkcolor" val="tx"/>
                    </a:ext>
                  </a:extLst>
                </a:hlinkClick>
              </a:rPr>
              <a:t>Flaticon</a:t>
            </a:r>
            <a:r>
              <a:rPr lang="en" sz="1200">
                <a:solidFill>
                  <a:srgbClr val="043025"/>
                </a:solidFill>
                <a:latin typeface="Tajawal"/>
                <a:ea typeface="Tajawal"/>
                <a:cs typeface="Tajawal"/>
                <a:sym typeface="Tajawal"/>
              </a:rPr>
              <a:t>, and infographics &amp; images by </a:t>
            </a:r>
            <a:r>
              <a:rPr lang="en" sz="1200" b="1">
                <a:solidFill>
                  <a:schemeClr val="dk1"/>
                </a:solidFill>
                <a:uFill>
                  <a:noFill/>
                </a:uFill>
                <a:latin typeface="Tajawal"/>
                <a:ea typeface="Tajawal"/>
                <a:cs typeface="Tajawal"/>
                <a:sym typeface="Tajawal"/>
                <a:hlinkClick r:id="rId7">
                  <a:extLst>
                    <a:ext uri="{A12FA001-AC4F-418D-AE19-62706E023703}">
                      <ahyp:hlinkClr xmlns:ahyp="http://schemas.microsoft.com/office/drawing/2018/hyperlinkcolor" val="tx"/>
                    </a:ext>
                  </a:extLst>
                </a:hlinkClick>
              </a:rPr>
              <a:t>Freepik</a:t>
            </a:r>
            <a:endParaRPr sz="1200" b="1">
              <a:solidFill>
                <a:schemeClr val="dk1"/>
              </a:solidFill>
              <a:latin typeface="Tajawal"/>
              <a:ea typeface="Tajawal"/>
              <a:cs typeface="Tajawal"/>
              <a:sym typeface="Tajaw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337"/>
        <p:cNvGrpSpPr/>
        <p:nvPr/>
      </p:nvGrpSpPr>
      <p:grpSpPr>
        <a:xfrm>
          <a:off x="0" y="0"/>
          <a:ext cx="0" cy="0"/>
          <a:chOff x="0" y="0"/>
          <a:chExt cx="0" cy="0"/>
        </a:xfrm>
      </p:grpSpPr>
      <p:pic>
        <p:nvPicPr>
          <p:cNvPr id="338" name="Google Shape;338;p22"/>
          <p:cNvPicPr preferRelativeResize="0"/>
          <p:nvPr/>
        </p:nvPicPr>
        <p:blipFill rotWithShape="1">
          <a:blip r:embed="rId2">
            <a:alphaModFix/>
          </a:blip>
          <a:srcRect/>
          <a:stretch/>
        </p:blipFill>
        <p:spPr>
          <a:xfrm>
            <a:off x="446" y="0"/>
            <a:ext cx="9143111" cy="514350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8" name="Google Shape;18;p3"/>
          <p:cNvGrpSpPr/>
          <p:nvPr/>
        </p:nvGrpSpPr>
        <p:grpSpPr>
          <a:xfrm>
            <a:off x="1411050" y="379256"/>
            <a:ext cx="6981000" cy="4385069"/>
            <a:chOff x="1411050" y="379256"/>
            <a:chExt cx="6981000" cy="4385069"/>
          </a:xfrm>
        </p:grpSpPr>
        <p:sp>
          <p:nvSpPr>
            <p:cNvPr id="19" name="Google Shape;19;p3"/>
            <p:cNvSpPr/>
            <p:nvPr/>
          </p:nvSpPr>
          <p:spPr>
            <a:xfrm flipH="1">
              <a:off x="5454429" y="379256"/>
              <a:ext cx="2489700" cy="11964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1411050" y="829825"/>
              <a:ext cx="6981000" cy="3934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2570850" y="2366563"/>
            <a:ext cx="4661400" cy="7623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 name="Google Shape;22;p3"/>
          <p:cNvSpPr txBox="1">
            <a:spLocks noGrp="1"/>
          </p:cNvSpPr>
          <p:nvPr>
            <p:ph type="subTitle" idx="1"/>
          </p:nvPr>
        </p:nvSpPr>
        <p:spPr>
          <a:xfrm>
            <a:off x="3159975" y="3992000"/>
            <a:ext cx="3483000" cy="70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 name="Google Shape;23;p3"/>
          <p:cNvSpPr txBox="1">
            <a:spLocks noGrp="1"/>
          </p:cNvSpPr>
          <p:nvPr>
            <p:ph type="title" idx="2" hasCustomPrompt="1"/>
          </p:nvPr>
        </p:nvSpPr>
        <p:spPr>
          <a:xfrm>
            <a:off x="4244000" y="1256362"/>
            <a:ext cx="1299000" cy="1065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4" name="Google Shape;24;p3">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5" name="Google Shape;25;p3">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6" name="Google Shape;26;p3">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7" name="Google Shape;27;p3">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 name="Google Shape;28;p3">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 name="Google Shape;29;p3">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 name="Google Shape;30;p3">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 name="Google Shape;31;p3">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4" name="Google Shape;34;p4"/>
          <p:cNvGrpSpPr/>
          <p:nvPr/>
        </p:nvGrpSpPr>
        <p:grpSpPr>
          <a:xfrm>
            <a:off x="931900" y="379200"/>
            <a:ext cx="7939200" cy="4385100"/>
            <a:chOff x="931900" y="379200"/>
            <a:chExt cx="7939200" cy="4385100"/>
          </a:xfrm>
        </p:grpSpPr>
        <p:sp>
          <p:nvSpPr>
            <p:cNvPr id="35" name="Google Shape;35;p4"/>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1443550" y="1128325"/>
            <a:ext cx="6915900" cy="34509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Font typeface="Livvic"/>
              <a:buChar char="●"/>
              <a:defRPr sz="1200"/>
            </a:lvl1pPr>
            <a:lvl2pPr marL="914400" lvl="1" indent="-304800">
              <a:spcBef>
                <a:spcPts val="160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sp>
        <p:nvSpPr>
          <p:cNvPr id="40" name="Google Shape;40;p4">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1" name="Google Shape;41;p4">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2" name="Google Shape;42;p4">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3" name="Google Shape;43;p4">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4" name="Google Shape;44;p4">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5" name="Google Shape;45;p4">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46" name="Google Shape;46;p4">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47" name="Google Shape;47;p4">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50" name="Google Shape;50;p5"/>
          <p:cNvGrpSpPr/>
          <p:nvPr/>
        </p:nvGrpSpPr>
        <p:grpSpPr>
          <a:xfrm>
            <a:off x="931900" y="379200"/>
            <a:ext cx="7939200" cy="4385100"/>
            <a:chOff x="931900" y="379200"/>
            <a:chExt cx="7939200" cy="4385100"/>
          </a:xfrm>
        </p:grpSpPr>
        <p:sp>
          <p:nvSpPr>
            <p:cNvPr id="51" name="Google Shape;51;p5"/>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5"/>
          <p:cNvSpPr txBox="1">
            <a:spLocks noGrp="1"/>
          </p:cNvSpPr>
          <p:nvPr>
            <p:ph type="subTitle" idx="1"/>
          </p:nvPr>
        </p:nvSpPr>
        <p:spPr>
          <a:xfrm>
            <a:off x="1751850" y="2885875"/>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6" name="Google Shape;56;p5"/>
          <p:cNvSpPr txBox="1">
            <a:spLocks noGrp="1"/>
          </p:cNvSpPr>
          <p:nvPr>
            <p:ph type="subTitle" idx="2"/>
          </p:nvPr>
        </p:nvSpPr>
        <p:spPr>
          <a:xfrm>
            <a:off x="1751850" y="3355675"/>
            <a:ext cx="2518500" cy="86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7" name="Google Shape;57;p5"/>
          <p:cNvSpPr txBox="1">
            <a:spLocks noGrp="1"/>
          </p:cNvSpPr>
          <p:nvPr>
            <p:ph type="subTitle" idx="3"/>
          </p:nvPr>
        </p:nvSpPr>
        <p:spPr>
          <a:xfrm>
            <a:off x="5271088" y="2885875"/>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8" name="Google Shape;58;p5"/>
          <p:cNvSpPr txBox="1">
            <a:spLocks noGrp="1"/>
          </p:cNvSpPr>
          <p:nvPr>
            <p:ph type="subTitle" idx="4"/>
          </p:nvPr>
        </p:nvSpPr>
        <p:spPr>
          <a:xfrm>
            <a:off x="5271095" y="3355675"/>
            <a:ext cx="2518500" cy="86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9" name="Google Shape;59;p5">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0" name="Google Shape;60;p5">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1" name="Google Shape;61;p5">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2" name="Google Shape;62;p5">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3" name="Google Shape;63;p5">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4" name="Google Shape;64;p5">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65" name="Google Shape;65;p5">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66" name="Google Shape;66;p5">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pic>
        <p:nvPicPr>
          <p:cNvPr id="68" name="Google Shape;68;p6"/>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69" name="Google Shape;69;p6"/>
          <p:cNvGrpSpPr/>
          <p:nvPr/>
        </p:nvGrpSpPr>
        <p:grpSpPr>
          <a:xfrm>
            <a:off x="931900" y="379200"/>
            <a:ext cx="7939200" cy="4385100"/>
            <a:chOff x="931900" y="379200"/>
            <a:chExt cx="7939200" cy="4385100"/>
          </a:xfrm>
        </p:grpSpPr>
        <p:sp>
          <p:nvSpPr>
            <p:cNvPr id="70" name="Google Shape;70;p6"/>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6">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5" name="Google Shape;75;p6">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6" name="Google Shape;76;p6">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7" name="Google Shape;77;p6">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8" name="Google Shape;78;p6">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9" name="Google Shape;79;p6">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80" name="Google Shape;80;p6">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81" name="Google Shape;81;p6">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pic>
        <p:nvPicPr>
          <p:cNvPr id="83" name="Google Shape;83;p7"/>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84" name="Google Shape;84;p7"/>
          <p:cNvGrpSpPr/>
          <p:nvPr/>
        </p:nvGrpSpPr>
        <p:grpSpPr>
          <a:xfrm>
            <a:off x="931900" y="379200"/>
            <a:ext cx="7939200" cy="4385100"/>
            <a:chOff x="931900" y="379200"/>
            <a:chExt cx="7939200" cy="4385100"/>
          </a:xfrm>
        </p:grpSpPr>
        <p:sp>
          <p:nvSpPr>
            <p:cNvPr id="85" name="Google Shape;85;p7"/>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7"/>
          <p:cNvSpPr txBox="1">
            <a:spLocks noGrp="1"/>
          </p:cNvSpPr>
          <p:nvPr>
            <p:ph type="title"/>
          </p:nvPr>
        </p:nvSpPr>
        <p:spPr>
          <a:xfrm>
            <a:off x="1406400" y="1667375"/>
            <a:ext cx="2929200" cy="17304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9" name="Google Shape;89;p7"/>
          <p:cNvSpPr txBox="1">
            <a:spLocks noGrp="1"/>
          </p:cNvSpPr>
          <p:nvPr>
            <p:ph type="subTitle" idx="1"/>
          </p:nvPr>
        </p:nvSpPr>
        <p:spPr>
          <a:xfrm>
            <a:off x="1406400" y="3397775"/>
            <a:ext cx="2929200" cy="112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0" name="Google Shape;90;p7">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1" name="Google Shape;91;p7">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2" name="Google Shape;92;p7">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3" name="Google Shape;93;p7">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4" name="Google Shape;94;p7">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5" name="Google Shape;95;p7">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96" name="Google Shape;96;p7">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97" name="Google Shape;97;p7">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pic>
        <p:nvPicPr>
          <p:cNvPr id="99" name="Google Shape;99;p8"/>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00" name="Google Shape;100;p8"/>
          <p:cNvGrpSpPr/>
          <p:nvPr/>
        </p:nvGrpSpPr>
        <p:grpSpPr>
          <a:xfrm>
            <a:off x="1954088" y="379200"/>
            <a:ext cx="5894825" cy="4385100"/>
            <a:chOff x="1954088" y="379200"/>
            <a:chExt cx="5894825" cy="4385100"/>
          </a:xfrm>
        </p:grpSpPr>
        <p:sp>
          <p:nvSpPr>
            <p:cNvPr id="101" name="Google Shape;101;p8"/>
            <p:cNvSpPr/>
            <p:nvPr/>
          </p:nvSpPr>
          <p:spPr>
            <a:xfrm>
              <a:off x="1954100" y="836100"/>
              <a:ext cx="5894700" cy="3928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7360813" y="3792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1954088" y="379200"/>
              <a:ext cx="5406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txBox="1">
            <a:spLocks noGrp="1"/>
          </p:cNvSpPr>
          <p:nvPr>
            <p:ph type="title"/>
          </p:nvPr>
        </p:nvSpPr>
        <p:spPr>
          <a:xfrm>
            <a:off x="2606000" y="1050675"/>
            <a:ext cx="4575000" cy="18252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5" name="Google Shape;105;p8"/>
          <p:cNvSpPr txBox="1">
            <a:spLocks noGrp="1"/>
          </p:cNvSpPr>
          <p:nvPr>
            <p:ph type="subTitle" idx="1"/>
          </p:nvPr>
        </p:nvSpPr>
        <p:spPr>
          <a:xfrm>
            <a:off x="3283988" y="3833075"/>
            <a:ext cx="3219000" cy="89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06" name="Google Shape;106;p8">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07" name="Google Shape;107;p8">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08" name="Google Shape;108;p8">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09" name="Google Shape;109;p8">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10" name="Google Shape;110;p8">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11" name="Google Shape;111;p8">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12" name="Google Shape;112;p8">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13" name="Google Shape;113;p8">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pic>
        <p:nvPicPr>
          <p:cNvPr id="115" name="Google Shape;115;p9"/>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16" name="Google Shape;116;p9"/>
          <p:cNvGrpSpPr/>
          <p:nvPr/>
        </p:nvGrpSpPr>
        <p:grpSpPr>
          <a:xfrm>
            <a:off x="1954088" y="379200"/>
            <a:ext cx="5894825" cy="4385100"/>
            <a:chOff x="1954088" y="379200"/>
            <a:chExt cx="5894825" cy="4385100"/>
          </a:xfrm>
        </p:grpSpPr>
        <p:sp>
          <p:nvSpPr>
            <p:cNvPr id="117" name="Google Shape;117;p9"/>
            <p:cNvSpPr/>
            <p:nvPr/>
          </p:nvSpPr>
          <p:spPr>
            <a:xfrm>
              <a:off x="1954100" y="836100"/>
              <a:ext cx="5894700" cy="3928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7360813" y="379200"/>
              <a:ext cx="4881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1954088" y="379200"/>
              <a:ext cx="54066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9"/>
          <p:cNvSpPr txBox="1">
            <a:spLocks noGrp="1"/>
          </p:cNvSpPr>
          <p:nvPr>
            <p:ph type="title"/>
          </p:nvPr>
        </p:nvSpPr>
        <p:spPr>
          <a:xfrm>
            <a:off x="2936200" y="1781550"/>
            <a:ext cx="3930600" cy="841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4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21" name="Google Shape;121;p9"/>
          <p:cNvSpPr txBox="1">
            <a:spLocks noGrp="1"/>
          </p:cNvSpPr>
          <p:nvPr>
            <p:ph type="subTitle" idx="1"/>
          </p:nvPr>
        </p:nvSpPr>
        <p:spPr>
          <a:xfrm>
            <a:off x="2936225" y="2623350"/>
            <a:ext cx="3930600" cy="1195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22" name="Google Shape;122;p9">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3" name="Google Shape;123;p9">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4" name="Google Shape;124;p9">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5" name="Google Shape;125;p9">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6" name="Google Shape;126;p9">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7" name="Google Shape;127;p9">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8" name="Google Shape;128;p9">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9" name="Google Shape;129;p9">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pic>
        <p:nvPicPr>
          <p:cNvPr id="131" name="Google Shape;131;p10"/>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32" name="Google Shape;132;p10"/>
          <p:cNvGrpSpPr/>
          <p:nvPr/>
        </p:nvGrpSpPr>
        <p:grpSpPr>
          <a:xfrm>
            <a:off x="931900" y="379200"/>
            <a:ext cx="7939200" cy="4385100"/>
            <a:chOff x="931900" y="379200"/>
            <a:chExt cx="7939200" cy="4385100"/>
          </a:xfrm>
        </p:grpSpPr>
        <p:sp>
          <p:nvSpPr>
            <p:cNvPr id="133" name="Google Shape;133;p10"/>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0"/>
          <p:cNvSpPr txBox="1">
            <a:spLocks noGrp="1"/>
          </p:cNvSpPr>
          <p:nvPr>
            <p:ph type="title"/>
          </p:nvPr>
        </p:nvSpPr>
        <p:spPr>
          <a:xfrm>
            <a:off x="2291300" y="3388475"/>
            <a:ext cx="5204400" cy="11280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3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7" name="Google Shape;137;p10">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38" name="Google Shape;138;p10">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39" name="Google Shape;139;p10">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40" name="Google Shape;140;p10">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41" name="Google Shape;141;p10">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42" name="Google Shape;142;p10">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43" name="Google Shape;143;p10">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44" name="Google Shape;144;p10">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14050" y="393425"/>
            <a:ext cx="69159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Tajawal"/>
              <a:buChar char="●"/>
              <a:defRPr sz="1600">
                <a:solidFill>
                  <a:schemeClr val="dk2"/>
                </a:solidFill>
                <a:latin typeface="Tajawal"/>
                <a:ea typeface="Tajawal"/>
                <a:cs typeface="Tajawal"/>
                <a:sym typeface="Tajawal"/>
              </a:defRPr>
            </a:lvl1pPr>
            <a:lvl2pPr marL="914400" lvl="1"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2pPr>
            <a:lvl3pPr marL="1371600" lvl="2"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3pPr>
            <a:lvl4pPr marL="1828800" lvl="3"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4pPr>
            <a:lvl5pPr marL="2286000" lvl="4"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5pPr>
            <a:lvl6pPr marL="2743200" lvl="5"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6pPr>
            <a:lvl7pPr marL="3200400" lvl="6"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7pPr>
            <a:lvl8pPr marL="3657600" lvl="7"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8pPr>
            <a:lvl9pPr marL="4114800" lvl="8" indent="-330200">
              <a:lnSpc>
                <a:spcPct val="115000"/>
              </a:lnSpc>
              <a:spcBef>
                <a:spcPts val="1600"/>
              </a:spcBef>
              <a:spcAft>
                <a:spcPts val="1600"/>
              </a:spcAft>
              <a:buClr>
                <a:schemeClr val="dk2"/>
              </a:buClr>
              <a:buSzPts val="1600"/>
              <a:buFont typeface="Tajawal"/>
              <a:buChar char="■"/>
              <a:defRPr sz="1600">
                <a:solidFill>
                  <a:schemeClr val="dk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4" r:id="rId15"/>
    <p:sldLayoutId id="2147483665"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xml"/><Relationship Id="rId7" Type="http://schemas.openxmlformats.org/officeDocument/2006/relationships/slide" Target="slide3.xml"/><Relationship Id="rId12"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4.jpg"/><Relationship Id="rId5" Type="http://schemas.openxmlformats.org/officeDocument/2006/relationships/image" Target="../media/image7.png"/><Relationship Id="rId10" Type="http://schemas.openxmlformats.org/officeDocument/2006/relationships/slide" Target="slide15.xml"/><Relationship Id="rId4" Type="http://schemas.openxmlformats.org/officeDocument/2006/relationships/image" Target="../media/image6.png"/><Relationship Id="rId9"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8.gif"/><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9.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1.jpg"/><Relationship Id="rId18" Type="http://schemas.openxmlformats.org/officeDocument/2006/relationships/image" Target="../media/image36.jpg"/><Relationship Id="rId3" Type="http://schemas.openxmlformats.org/officeDocument/2006/relationships/slide" Target="slide2.xml"/><Relationship Id="rId7" Type="http://schemas.openxmlformats.org/officeDocument/2006/relationships/slide" Target="slide22.xml"/><Relationship Id="rId12" Type="http://schemas.openxmlformats.org/officeDocument/2006/relationships/slide" Target="slide15.xml"/><Relationship Id="rId17" Type="http://schemas.openxmlformats.org/officeDocument/2006/relationships/image" Target="../media/image35.jpg"/><Relationship Id="rId2" Type="http://schemas.openxmlformats.org/officeDocument/2006/relationships/notesSlide" Target="../notesSlides/notesSlide17.xml"/><Relationship Id="rId16" Type="http://schemas.openxmlformats.org/officeDocument/2006/relationships/image" Target="../media/image34.jp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11.xml"/><Relationship Id="rId5" Type="http://schemas.openxmlformats.org/officeDocument/2006/relationships/image" Target="../media/image7.png"/><Relationship Id="rId15" Type="http://schemas.openxmlformats.org/officeDocument/2006/relationships/image" Target="../media/image33.jpg"/><Relationship Id="rId10" Type="http://schemas.openxmlformats.org/officeDocument/2006/relationships/slide" Target="slide8.xml"/><Relationship Id="rId19" Type="http://schemas.openxmlformats.org/officeDocument/2006/relationships/image" Target="../media/image37.jpg"/><Relationship Id="rId4" Type="http://schemas.openxmlformats.org/officeDocument/2006/relationships/image" Target="../media/image6.png"/><Relationship Id="rId9" Type="http://schemas.openxmlformats.org/officeDocument/2006/relationships/slide" Target="slide3.xml"/><Relationship Id="rId14" Type="http://schemas.openxmlformats.org/officeDocument/2006/relationships/image" Target="../media/image32.jp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8.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9.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9.png"/><Relationship Id="rId3" Type="http://schemas.openxmlformats.org/officeDocument/2006/relationships/slide" Target="slide11.xml"/><Relationship Id="rId7" Type="http://schemas.openxmlformats.org/officeDocument/2006/relationships/slide" Target="slide22.xml"/><Relationship Id="rId12"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slide" Target="slide8.xml"/><Relationship Id="rId11" Type="http://schemas.openxmlformats.org/officeDocument/2006/relationships/image" Target="../media/image7.png"/><Relationship Id="rId5" Type="http://schemas.openxmlformats.org/officeDocument/2006/relationships/slide" Target="slide3.xm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slide" Target="slide15.xml"/><Relationship Id="rId9" Type="http://schemas.openxmlformats.org/officeDocument/2006/relationships/slide" Target="slide2.xml"/><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0.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 Id="rId1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15.xml"/><Relationship Id="rId3" Type="http://schemas.openxmlformats.org/officeDocument/2006/relationships/image" Target="../media/image42.jpeg"/><Relationship Id="rId7" Type="http://schemas.openxmlformats.org/officeDocument/2006/relationships/image" Target="../media/image6.png"/><Relationship Id="rId12" Type="http://schemas.openxmlformats.org/officeDocument/2006/relationships/slide" Target="slide11.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slide" Target="slide2.xml"/><Relationship Id="rId11" Type="http://schemas.openxmlformats.org/officeDocument/2006/relationships/slide" Target="slide8.xml"/><Relationship Id="rId5" Type="http://schemas.openxmlformats.org/officeDocument/2006/relationships/image" Target="../media/image2.png"/><Relationship Id="rId10" Type="http://schemas.openxmlformats.org/officeDocument/2006/relationships/slide" Target="slide3.xml"/><Relationship Id="rId4" Type="http://schemas.openxmlformats.org/officeDocument/2006/relationships/slide" Target="slide22.xml"/><Relationship Id="rId9" Type="http://schemas.openxmlformats.org/officeDocument/2006/relationships/image" Target="../media/image8.png"/><Relationship Id="rId14" Type="http://schemas.openxmlformats.org/officeDocument/2006/relationships/image" Target="../media/image43.gif"/></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4.gif"/><Relationship Id="rId3" Type="http://schemas.openxmlformats.org/officeDocument/2006/relationships/slide" Target="slide2.xml"/><Relationship Id="rId7" Type="http://schemas.openxmlformats.org/officeDocument/2006/relationships/slide" Target="slide22.xml"/><Relationship Id="rId12" Type="http://schemas.openxmlformats.org/officeDocument/2006/relationships/slide" Target="slide15.xm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8.png"/><Relationship Id="rId11" Type="http://schemas.openxmlformats.org/officeDocument/2006/relationships/slide" Target="slide11.xml"/><Relationship Id="rId5" Type="http://schemas.openxmlformats.org/officeDocument/2006/relationships/image" Target="../media/image7.png"/><Relationship Id="rId10" Type="http://schemas.openxmlformats.org/officeDocument/2006/relationships/slide" Target="slide8.xml"/><Relationship Id="rId4" Type="http://schemas.openxmlformats.org/officeDocument/2006/relationships/image" Target="../media/image6.png"/><Relationship Id="rId9"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9.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3.png"/><Relationship Id="rId3" Type="http://schemas.openxmlformats.org/officeDocument/2006/relationships/slide" Target="slide3.xml"/><Relationship Id="rId7" Type="http://schemas.openxmlformats.org/officeDocument/2006/relationships/slide" Target="slide22.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15.xml"/><Relationship Id="rId11" Type="http://schemas.openxmlformats.org/officeDocument/2006/relationships/image" Target="../media/image7.png"/><Relationship Id="rId5" Type="http://schemas.openxmlformats.org/officeDocument/2006/relationships/slide" Target="slide11.xml"/><Relationship Id="rId10" Type="http://schemas.openxmlformats.org/officeDocument/2006/relationships/image" Target="../media/image6.png"/><Relationship Id="rId4" Type="http://schemas.openxmlformats.org/officeDocument/2006/relationships/slide" Target="slide8.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5" Type="http://schemas.openxmlformats.org/officeDocument/2006/relationships/image" Target="../media/image16.png"/><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17"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5" Type="http://schemas.openxmlformats.org/officeDocument/2006/relationships/image" Target="../media/image21.png"/><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slide" Target="slide22.xml"/><Relationship Id="rId7" Type="http://schemas.openxmlformats.org/officeDocument/2006/relationships/image" Target="../media/image7.png"/><Relationship Id="rId12" Type="http://schemas.openxmlformats.org/officeDocument/2006/relationships/slide" Target="slide1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xml"/><Relationship Id="rId7" Type="http://schemas.openxmlformats.org/officeDocument/2006/relationships/slide" Target="slide3.xml"/><Relationship Id="rId12"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25.png"/><Relationship Id="rId5" Type="http://schemas.openxmlformats.org/officeDocument/2006/relationships/image" Target="../media/image7.png"/><Relationship Id="rId10" Type="http://schemas.openxmlformats.org/officeDocument/2006/relationships/slide" Target="slide15.xml"/><Relationship Id="rId4" Type="http://schemas.openxmlformats.org/officeDocument/2006/relationships/image" Target="../media/image6.png"/><Relationship Id="rId9"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5"/>
          <p:cNvPicPr preferRelativeResize="0"/>
          <p:nvPr/>
        </p:nvPicPr>
        <p:blipFill rotWithShape="1">
          <a:blip r:embed="rId3">
            <a:alphaModFix/>
          </a:blip>
          <a:srcRect t="465" b="465"/>
          <a:stretch/>
        </p:blipFill>
        <p:spPr>
          <a:xfrm>
            <a:off x="7599675" y="656275"/>
            <a:ext cx="230150" cy="224350"/>
          </a:xfrm>
          <a:prstGeom prst="rect">
            <a:avLst/>
          </a:prstGeom>
          <a:noFill/>
          <a:ln>
            <a:noFill/>
          </a:ln>
        </p:spPr>
      </p:pic>
      <p:sp>
        <p:nvSpPr>
          <p:cNvPr id="348" name="Google Shape;348;p25"/>
          <p:cNvSpPr txBox="1">
            <a:spLocks noGrp="1"/>
          </p:cNvSpPr>
          <p:nvPr>
            <p:ph type="ctrTitle"/>
          </p:nvPr>
        </p:nvSpPr>
        <p:spPr>
          <a:xfrm>
            <a:off x="1199635" y="748235"/>
            <a:ext cx="6630190" cy="20526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tr-TR" sz="4700" dirty="0"/>
              <a:t>IMAGE  PROCESSING PROJECT</a:t>
            </a:r>
            <a:endParaRPr sz="5700" dirty="0">
              <a:latin typeface="Raleway Black"/>
              <a:ea typeface="Raleway Black"/>
              <a:cs typeface="Raleway Black"/>
              <a:sym typeface="Raleway Black"/>
            </a:endParaRPr>
          </a:p>
        </p:txBody>
      </p:sp>
      <p:sp>
        <p:nvSpPr>
          <p:cNvPr id="349" name="Google Shape;349;p25"/>
          <p:cNvSpPr txBox="1">
            <a:spLocks noGrp="1"/>
          </p:cNvSpPr>
          <p:nvPr>
            <p:ph type="subTitle" idx="1"/>
          </p:nvPr>
        </p:nvSpPr>
        <p:spPr>
          <a:xfrm>
            <a:off x="1649100" y="2476799"/>
            <a:ext cx="58458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PATTERN MATCHING OF GROUND-GLASS</a:t>
            </a:r>
            <a:r>
              <a:rPr lang="tr-TR" b="0" i="0" dirty="0">
                <a:effectLst/>
                <a:latin typeface="Arial" panose="020B0604020202020204" pitchFamily="34" charset="0"/>
              </a:rPr>
              <a:t> </a:t>
            </a:r>
            <a:r>
              <a:rPr lang="tr-TR" dirty="0"/>
              <a:t>OPACITIES</a:t>
            </a:r>
            <a:endParaRPr dirty="0"/>
          </a:p>
        </p:txBody>
      </p:sp>
      <p:sp>
        <p:nvSpPr>
          <p:cNvPr id="350" name="Google Shape;350;p25">
            <a:hlinkClick r:id="rId4" action="ppaction://hlinksldjump"/>
          </p:cNvPr>
          <p:cNvSpPr/>
          <p:nvPr/>
        </p:nvSpPr>
        <p:spPr>
          <a:xfrm>
            <a:off x="3702150" y="4047255"/>
            <a:ext cx="1739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tr-TR" b="1" dirty="0">
                <a:solidFill>
                  <a:schemeClr val="dk1"/>
                </a:solidFill>
                <a:latin typeface="Raleway"/>
                <a:ea typeface="Raleway"/>
                <a:cs typeface="Raleway"/>
                <a:sym typeface="Raleway"/>
              </a:rPr>
              <a:t>START</a:t>
            </a:r>
            <a:endParaRPr b="1" dirty="0">
              <a:solidFill>
                <a:schemeClr val="dk1"/>
              </a:solidFill>
              <a:latin typeface="Raleway"/>
              <a:ea typeface="Raleway"/>
              <a:cs typeface="Raleway"/>
              <a:sym typeface="Raleway"/>
            </a:endParaRPr>
          </a:p>
        </p:txBody>
      </p:sp>
      <p:pic>
        <p:nvPicPr>
          <p:cNvPr id="3" name="Resim 2" descr="beyaz, ışık içeren bir resim&#10;&#10;Açıklama otomatik olarak oluşturuldu">
            <a:extLst>
              <a:ext uri="{FF2B5EF4-FFF2-40B4-BE49-F238E27FC236}">
                <a16:creationId xmlns:a16="http://schemas.microsoft.com/office/drawing/2014/main" id="{A2DF51E6-FEB9-A8DA-19FB-BAA3C533E8DF}"/>
              </a:ext>
            </a:extLst>
          </p:cNvPr>
          <p:cNvPicPr>
            <a:picLocks noChangeAspect="1"/>
          </p:cNvPicPr>
          <p:nvPr/>
        </p:nvPicPr>
        <p:blipFill>
          <a:blip r:embed="rId5"/>
          <a:stretch>
            <a:fillRect/>
          </a:stretch>
        </p:blipFill>
        <p:spPr>
          <a:xfrm rot="21062081">
            <a:off x="5636765" y="3711582"/>
            <a:ext cx="844417" cy="844417"/>
          </a:xfrm>
          <a:prstGeom prst="flowChartConnector">
            <a:avLst/>
          </a:prstGeom>
        </p:spPr>
      </p:pic>
      <p:pic>
        <p:nvPicPr>
          <p:cNvPr id="5" name="Resim 4" descr="metin, beyaz, siyah içeren bir resim&#10;&#10;Açıklama otomatik olarak oluşturuldu">
            <a:extLst>
              <a:ext uri="{FF2B5EF4-FFF2-40B4-BE49-F238E27FC236}">
                <a16:creationId xmlns:a16="http://schemas.microsoft.com/office/drawing/2014/main" id="{6A3D01C0-83E5-D82F-2254-07282B9A7738}"/>
              </a:ext>
            </a:extLst>
          </p:cNvPr>
          <p:cNvPicPr>
            <a:picLocks noChangeAspect="1"/>
          </p:cNvPicPr>
          <p:nvPr/>
        </p:nvPicPr>
        <p:blipFill>
          <a:blip r:embed="rId6"/>
          <a:stretch>
            <a:fillRect/>
          </a:stretch>
        </p:blipFill>
        <p:spPr>
          <a:xfrm rot="1228662">
            <a:off x="6478293" y="3224285"/>
            <a:ext cx="1282289" cy="1282289"/>
          </a:xfrm>
          <a:prstGeom prst="flowChartConnector">
            <a:avLst/>
          </a:prstGeom>
        </p:spPr>
      </p:pic>
      <p:pic>
        <p:nvPicPr>
          <p:cNvPr id="7" name="Resim 6" descr="metin, ışık içeren bir resim&#10;&#10;Açıklama otomatik olarak oluşturuldu">
            <a:extLst>
              <a:ext uri="{FF2B5EF4-FFF2-40B4-BE49-F238E27FC236}">
                <a16:creationId xmlns:a16="http://schemas.microsoft.com/office/drawing/2014/main" id="{EDF8A198-C6DD-DFAA-489C-5BFBB5281202}"/>
              </a:ext>
            </a:extLst>
          </p:cNvPr>
          <p:cNvPicPr>
            <a:picLocks noChangeAspect="1"/>
          </p:cNvPicPr>
          <p:nvPr/>
        </p:nvPicPr>
        <p:blipFill>
          <a:blip r:embed="rId7"/>
          <a:stretch>
            <a:fillRect/>
          </a:stretch>
        </p:blipFill>
        <p:spPr>
          <a:xfrm rot="20529728">
            <a:off x="1370000" y="3128843"/>
            <a:ext cx="1319386" cy="1319386"/>
          </a:xfrm>
          <a:prstGeom prst="flowChartConnector">
            <a:avLst/>
          </a:prstGeom>
        </p:spPr>
      </p:pic>
      <p:sp>
        <p:nvSpPr>
          <p:cNvPr id="8" name="Google Shape;349;p25">
            <a:extLst>
              <a:ext uri="{FF2B5EF4-FFF2-40B4-BE49-F238E27FC236}">
                <a16:creationId xmlns:a16="http://schemas.microsoft.com/office/drawing/2014/main" id="{1E06486B-140C-0DA3-EF56-4E155A01A1D3}"/>
              </a:ext>
            </a:extLst>
          </p:cNvPr>
          <p:cNvSpPr txBox="1">
            <a:spLocks/>
          </p:cNvSpPr>
          <p:nvPr/>
        </p:nvSpPr>
        <p:spPr>
          <a:xfrm>
            <a:off x="1649100" y="3102430"/>
            <a:ext cx="5845800" cy="581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Tajawal"/>
              <a:buNone/>
              <a:defRPr sz="2100"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2800"/>
              <a:buFont typeface="Tajawal"/>
              <a:buNone/>
              <a:defRPr sz="2800" b="0" i="0" u="none" strike="noStrike" cap="none">
                <a:solidFill>
                  <a:schemeClr val="dk2"/>
                </a:solidFill>
                <a:latin typeface="Tajawal"/>
                <a:ea typeface="Tajawal"/>
                <a:cs typeface="Tajawal"/>
                <a:sym typeface="Tajawal"/>
              </a:defRPr>
            </a:lvl9pPr>
          </a:lstStyle>
          <a:p>
            <a:pPr marL="0" indent="0"/>
            <a:r>
              <a:rPr lang="tr-TR" dirty="0"/>
              <a:t>HALİME ÖZGE KABAK</a:t>
            </a:r>
          </a:p>
          <a:p>
            <a:pPr marL="0" indent="0"/>
            <a:r>
              <a:rPr lang="tr-TR" dirty="0"/>
              <a:t>180403001</a:t>
            </a:r>
            <a:endParaRPr lang="en-US" dirty="0"/>
          </a:p>
        </p:txBody>
      </p:sp>
      <p:sp>
        <p:nvSpPr>
          <p:cNvPr id="10" name="Dikdörtgen: Köşeleri Yuvarlatılmış 9">
            <a:extLst>
              <a:ext uri="{FF2B5EF4-FFF2-40B4-BE49-F238E27FC236}">
                <a16:creationId xmlns:a16="http://schemas.microsoft.com/office/drawing/2014/main" id="{1A631360-693C-8187-7C62-1CDCE4D9332E}"/>
              </a:ext>
            </a:extLst>
          </p:cNvPr>
          <p:cNvSpPr/>
          <p:nvPr/>
        </p:nvSpPr>
        <p:spPr>
          <a:xfrm>
            <a:off x="1199633" y="725667"/>
            <a:ext cx="1660120" cy="267133"/>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11" name="Dikdörtgen: Köşeleri Yuvarlatılmış 10">
            <a:extLst>
              <a:ext uri="{FF2B5EF4-FFF2-40B4-BE49-F238E27FC236}">
                <a16:creationId xmlns:a16="http://schemas.microsoft.com/office/drawing/2014/main" id="{3E8AF6BE-7F40-032E-F410-C02B482D0592}"/>
              </a:ext>
            </a:extLst>
          </p:cNvPr>
          <p:cNvSpPr/>
          <p:nvPr/>
        </p:nvSpPr>
        <p:spPr>
          <a:xfrm>
            <a:off x="2872090" y="725666"/>
            <a:ext cx="1660120" cy="267133"/>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9" name="Google Shape;348;p25">
            <a:extLst>
              <a:ext uri="{FF2B5EF4-FFF2-40B4-BE49-F238E27FC236}">
                <a16:creationId xmlns:a16="http://schemas.microsoft.com/office/drawing/2014/main" id="{7BA2435E-9F26-A1F4-7F78-84B8FC67B7B3}"/>
              </a:ext>
            </a:extLst>
          </p:cNvPr>
          <p:cNvSpPr txBox="1">
            <a:spLocks/>
          </p:cNvSpPr>
          <p:nvPr/>
        </p:nvSpPr>
        <p:spPr>
          <a:xfrm>
            <a:off x="1030967" y="676315"/>
            <a:ext cx="1997452" cy="36583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aleway Black"/>
              <a:buNone/>
              <a:defRPr sz="52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tr-TR" sz="800" dirty="0"/>
              <a:t>COBBLESTONES</a:t>
            </a:r>
          </a:p>
        </p:txBody>
      </p:sp>
      <p:sp>
        <p:nvSpPr>
          <p:cNvPr id="12" name="Google Shape;348;p25">
            <a:extLst>
              <a:ext uri="{FF2B5EF4-FFF2-40B4-BE49-F238E27FC236}">
                <a16:creationId xmlns:a16="http://schemas.microsoft.com/office/drawing/2014/main" id="{FB575D49-C954-7EFC-C2AC-C140674C4596}"/>
              </a:ext>
            </a:extLst>
          </p:cNvPr>
          <p:cNvSpPr txBox="1">
            <a:spLocks/>
          </p:cNvSpPr>
          <p:nvPr/>
        </p:nvSpPr>
        <p:spPr>
          <a:xfrm>
            <a:off x="2703424" y="676153"/>
            <a:ext cx="1997452" cy="36583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aleway Black"/>
              <a:buNone/>
              <a:defRPr sz="52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tr-TR" sz="800" dirty="0"/>
              <a:t>BUDDING TREE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426" name="Google Shape;426;p28">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6">
            <a:alphaModFix/>
          </a:blip>
          <a:srcRect l="396" r="396"/>
          <a:stretch/>
        </p:blipFill>
        <p:spPr>
          <a:xfrm>
            <a:off x="228050" y="4350525"/>
            <a:ext cx="302603" cy="307950"/>
          </a:xfrm>
          <a:prstGeom prst="rect">
            <a:avLst/>
          </a:prstGeom>
          <a:noFill/>
          <a:ln>
            <a:noFill/>
          </a:ln>
        </p:spPr>
      </p:pic>
      <p:sp>
        <p:nvSpPr>
          <p:cNvPr id="430" name="Google Shape;430;p28">
            <a:hlinkClick r:id="rId7"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8"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9"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0"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6" name="Google Shape;1998;p57">
            <a:extLst>
              <a:ext uri="{FF2B5EF4-FFF2-40B4-BE49-F238E27FC236}">
                <a16:creationId xmlns:a16="http://schemas.microsoft.com/office/drawing/2014/main" id="{324FB20A-003F-AA88-7F9B-74DA69CADF52}"/>
              </a:ext>
            </a:extLst>
          </p:cNvPr>
          <p:cNvGrpSpPr/>
          <p:nvPr/>
        </p:nvGrpSpPr>
        <p:grpSpPr>
          <a:xfrm>
            <a:off x="1948544" y="141516"/>
            <a:ext cx="5889129" cy="4593770"/>
            <a:chOff x="3628749" y="1775317"/>
            <a:chExt cx="2268861" cy="1780011"/>
          </a:xfrm>
        </p:grpSpPr>
        <p:grpSp>
          <p:nvGrpSpPr>
            <p:cNvPr id="7" name="Google Shape;1999;p57">
              <a:extLst>
                <a:ext uri="{FF2B5EF4-FFF2-40B4-BE49-F238E27FC236}">
                  <a16:creationId xmlns:a16="http://schemas.microsoft.com/office/drawing/2014/main" id="{087C97A4-3584-27CE-AFA6-DB1A352BCD38}"/>
                </a:ext>
              </a:extLst>
            </p:cNvPr>
            <p:cNvGrpSpPr/>
            <p:nvPr/>
          </p:nvGrpSpPr>
          <p:grpSpPr>
            <a:xfrm>
              <a:off x="3628749" y="1775317"/>
              <a:ext cx="2268861" cy="1780011"/>
              <a:chOff x="4273400" y="1826525"/>
              <a:chExt cx="2721762" cy="2135330"/>
            </a:xfrm>
          </p:grpSpPr>
          <p:sp>
            <p:nvSpPr>
              <p:cNvPr id="11" name="Google Shape;2000;p57">
                <a:extLst>
                  <a:ext uri="{FF2B5EF4-FFF2-40B4-BE49-F238E27FC236}">
                    <a16:creationId xmlns:a16="http://schemas.microsoft.com/office/drawing/2014/main" id="{B0781BDA-8220-1A4B-1E48-1D91AC4042C8}"/>
                  </a:ext>
                </a:extLst>
              </p:cNvPr>
              <p:cNvSpPr/>
              <p:nvPr/>
            </p:nvSpPr>
            <p:spPr>
              <a:xfrm>
                <a:off x="4273594" y="2153161"/>
                <a:ext cx="2721568" cy="1808694"/>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01;p57">
                <a:extLst>
                  <a:ext uri="{FF2B5EF4-FFF2-40B4-BE49-F238E27FC236}">
                    <a16:creationId xmlns:a16="http://schemas.microsoft.com/office/drawing/2014/main" id="{58D1761A-CCDB-D4FA-6049-383EE29A0DE6}"/>
                  </a:ext>
                </a:extLst>
              </p:cNvPr>
              <p:cNvSpPr/>
              <p:nvPr/>
            </p:nvSpPr>
            <p:spPr>
              <a:xfrm>
                <a:off x="4273400" y="1826525"/>
                <a:ext cx="900900" cy="325800"/>
              </a:xfrm>
              <a:prstGeom prst="snip2SameRect">
                <a:avLst>
                  <a:gd name="adj1" fmla="val 16667"/>
                  <a:gd name="adj2" fmla="val 0"/>
                </a:avLst>
              </a:prstGeom>
              <a:solidFill>
                <a:srgbClr val="FFAF9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02;p57">
                <a:extLst>
                  <a:ext uri="{FF2B5EF4-FFF2-40B4-BE49-F238E27FC236}">
                    <a16:creationId xmlns:a16="http://schemas.microsoft.com/office/drawing/2014/main" id="{270EEFD7-614F-F8C3-FE57-7951A33783CD}"/>
                  </a:ext>
                </a:extLst>
              </p:cNvPr>
              <p:cNvSpPr/>
              <p:nvPr/>
            </p:nvSpPr>
            <p:spPr>
              <a:xfrm>
                <a:off x="5183734"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03;p57">
                <a:extLst>
                  <a:ext uri="{FF2B5EF4-FFF2-40B4-BE49-F238E27FC236}">
                    <a16:creationId xmlns:a16="http://schemas.microsoft.com/office/drawing/2014/main" id="{9E58A952-4248-F726-918B-2EB192EB5002}"/>
                  </a:ext>
                </a:extLst>
              </p:cNvPr>
              <p:cNvSpPr/>
              <p:nvPr/>
            </p:nvSpPr>
            <p:spPr>
              <a:xfrm>
                <a:off x="6094068"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004;p57">
              <a:extLst>
                <a:ext uri="{FF2B5EF4-FFF2-40B4-BE49-F238E27FC236}">
                  <a16:creationId xmlns:a16="http://schemas.microsoft.com/office/drawing/2014/main" id="{DF2996A2-95FA-505B-6AA5-FBDDA0BD5B1F}"/>
                </a:ext>
              </a:extLst>
            </p:cNvPr>
            <p:cNvSpPr/>
            <p:nvPr/>
          </p:nvSpPr>
          <p:spPr>
            <a:xfrm rot="2700000">
              <a:off x="5667678"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05;p57">
              <a:extLst>
                <a:ext uri="{FF2B5EF4-FFF2-40B4-BE49-F238E27FC236}">
                  <a16:creationId xmlns:a16="http://schemas.microsoft.com/office/drawing/2014/main" id="{1A7C8C06-DBA1-31F4-7292-71ED439553C2}"/>
                </a:ext>
              </a:extLst>
            </p:cNvPr>
            <p:cNvSpPr/>
            <p:nvPr/>
          </p:nvSpPr>
          <p:spPr>
            <a:xfrm rot="2700000">
              <a:off x="4911790"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06;p57">
              <a:extLst>
                <a:ext uri="{FF2B5EF4-FFF2-40B4-BE49-F238E27FC236}">
                  <a16:creationId xmlns:a16="http://schemas.microsoft.com/office/drawing/2014/main" id="{5BB8D43B-2F36-D046-569C-1D0F1EC2FB7E}"/>
                </a:ext>
              </a:extLst>
            </p:cNvPr>
            <p:cNvSpPr/>
            <p:nvPr/>
          </p:nvSpPr>
          <p:spPr>
            <a:xfrm rot="2700000">
              <a:off x="4155903"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998;p57">
            <a:extLst>
              <a:ext uri="{FF2B5EF4-FFF2-40B4-BE49-F238E27FC236}">
                <a16:creationId xmlns:a16="http://schemas.microsoft.com/office/drawing/2014/main" id="{73245240-B88D-67DF-33EF-DE244230EDC3}"/>
              </a:ext>
            </a:extLst>
          </p:cNvPr>
          <p:cNvGrpSpPr/>
          <p:nvPr/>
        </p:nvGrpSpPr>
        <p:grpSpPr>
          <a:xfrm>
            <a:off x="887159" y="141516"/>
            <a:ext cx="8072853" cy="4858492"/>
            <a:chOff x="3628910" y="1775317"/>
            <a:chExt cx="2268699" cy="1780011"/>
          </a:xfrm>
        </p:grpSpPr>
        <p:grpSp>
          <p:nvGrpSpPr>
            <p:cNvPr id="26" name="Google Shape;1999;p57">
              <a:extLst>
                <a:ext uri="{FF2B5EF4-FFF2-40B4-BE49-F238E27FC236}">
                  <a16:creationId xmlns:a16="http://schemas.microsoft.com/office/drawing/2014/main" id="{C8F688C6-CF9B-E61A-C06F-DAED9678B9AF}"/>
                </a:ext>
              </a:extLst>
            </p:cNvPr>
            <p:cNvGrpSpPr/>
            <p:nvPr/>
          </p:nvGrpSpPr>
          <p:grpSpPr>
            <a:xfrm>
              <a:off x="3628910" y="1775317"/>
              <a:ext cx="2268699" cy="1780011"/>
              <a:chOff x="4273594" y="1826525"/>
              <a:chExt cx="2721568" cy="2135330"/>
            </a:xfrm>
          </p:grpSpPr>
          <p:sp>
            <p:nvSpPr>
              <p:cNvPr id="30" name="Google Shape;2000;p57">
                <a:extLst>
                  <a:ext uri="{FF2B5EF4-FFF2-40B4-BE49-F238E27FC236}">
                    <a16:creationId xmlns:a16="http://schemas.microsoft.com/office/drawing/2014/main" id="{E9BE56A2-09CA-3988-95B9-875D28BB3805}"/>
                  </a:ext>
                </a:extLst>
              </p:cNvPr>
              <p:cNvSpPr/>
              <p:nvPr/>
            </p:nvSpPr>
            <p:spPr>
              <a:xfrm>
                <a:off x="4273594" y="2153161"/>
                <a:ext cx="2721568" cy="1808694"/>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001;p57">
                <a:extLst>
                  <a:ext uri="{FF2B5EF4-FFF2-40B4-BE49-F238E27FC236}">
                    <a16:creationId xmlns:a16="http://schemas.microsoft.com/office/drawing/2014/main" id="{541D65CF-F22D-AF91-31CE-958B6D68327A}"/>
                  </a:ext>
                </a:extLst>
              </p:cNvPr>
              <p:cNvSpPr/>
              <p:nvPr/>
            </p:nvSpPr>
            <p:spPr>
              <a:xfrm>
                <a:off x="4273594" y="1826525"/>
                <a:ext cx="900900" cy="325800"/>
              </a:xfrm>
              <a:prstGeom prst="snip2SameRect">
                <a:avLst>
                  <a:gd name="adj1" fmla="val 16667"/>
                  <a:gd name="adj2" fmla="val 0"/>
                </a:avLst>
              </a:prstGeom>
              <a:solidFill>
                <a:srgbClr val="FFCCC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002;p57">
                <a:extLst>
                  <a:ext uri="{FF2B5EF4-FFF2-40B4-BE49-F238E27FC236}">
                    <a16:creationId xmlns:a16="http://schemas.microsoft.com/office/drawing/2014/main" id="{13225E58-80E1-B665-5A12-0B9D40F34D2C}"/>
                  </a:ext>
                </a:extLst>
              </p:cNvPr>
              <p:cNvSpPr/>
              <p:nvPr/>
            </p:nvSpPr>
            <p:spPr>
              <a:xfrm>
                <a:off x="5183767" y="1826525"/>
                <a:ext cx="900900" cy="325800"/>
              </a:xfrm>
              <a:prstGeom prst="snip2SameRect">
                <a:avLst>
                  <a:gd name="adj1" fmla="val 16667"/>
                  <a:gd name="adj2" fmla="val 0"/>
                </a:avLst>
              </a:prstGeom>
              <a:solidFill>
                <a:srgbClr val="FFAF9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003;p57">
                <a:extLst>
                  <a:ext uri="{FF2B5EF4-FFF2-40B4-BE49-F238E27FC236}">
                    <a16:creationId xmlns:a16="http://schemas.microsoft.com/office/drawing/2014/main" id="{A7BD7E30-9240-8723-1A58-A7221161197C}"/>
                  </a:ext>
                </a:extLst>
              </p:cNvPr>
              <p:cNvSpPr/>
              <p:nvPr/>
            </p:nvSpPr>
            <p:spPr>
              <a:xfrm>
                <a:off x="6094068"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004;p57">
              <a:extLst>
                <a:ext uri="{FF2B5EF4-FFF2-40B4-BE49-F238E27FC236}">
                  <a16:creationId xmlns:a16="http://schemas.microsoft.com/office/drawing/2014/main" id="{D27A6EDF-7F38-AEC4-2CC6-2275A0F7A3BC}"/>
                </a:ext>
              </a:extLst>
            </p:cNvPr>
            <p:cNvSpPr/>
            <p:nvPr/>
          </p:nvSpPr>
          <p:spPr>
            <a:xfrm rot="2700000">
              <a:off x="5667678"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05;p57">
              <a:extLst>
                <a:ext uri="{FF2B5EF4-FFF2-40B4-BE49-F238E27FC236}">
                  <a16:creationId xmlns:a16="http://schemas.microsoft.com/office/drawing/2014/main" id="{044A9364-1BD3-2529-5341-51A6A7DE5523}"/>
                </a:ext>
              </a:extLst>
            </p:cNvPr>
            <p:cNvSpPr/>
            <p:nvPr/>
          </p:nvSpPr>
          <p:spPr>
            <a:xfrm rot="2700000">
              <a:off x="4911790"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6;p57">
              <a:extLst>
                <a:ext uri="{FF2B5EF4-FFF2-40B4-BE49-F238E27FC236}">
                  <a16:creationId xmlns:a16="http://schemas.microsoft.com/office/drawing/2014/main" id="{FE01B86A-4511-B641-876F-22EA1CD714A0}"/>
                </a:ext>
              </a:extLst>
            </p:cNvPr>
            <p:cNvSpPr/>
            <p:nvPr/>
          </p:nvSpPr>
          <p:spPr>
            <a:xfrm rot="2700000">
              <a:off x="4155903"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1116;p44">
            <a:extLst>
              <a:ext uri="{FF2B5EF4-FFF2-40B4-BE49-F238E27FC236}">
                <a16:creationId xmlns:a16="http://schemas.microsoft.com/office/drawing/2014/main" id="{02F31A57-5543-0BFF-1312-F4D6F5C705B2}"/>
              </a:ext>
            </a:extLst>
          </p:cNvPr>
          <p:cNvSpPr txBox="1">
            <a:spLocks/>
          </p:cNvSpPr>
          <p:nvPr/>
        </p:nvSpPr>
        <p:spPr>
          <a:xfrm>
            <a:off x="1085601" y="923299"/>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3000" dirty="0"/>
              <a:t>DATA PREPROCESSING</a:t>
            </a:r>
          </a:p>
        </p:txBody>
      </p:sp>
      <p:sp>
        <p:nvSpPr>
          <p:cNvPr id="387" name="Google Shape;494;p31">
            <a:extLst>
              <a:ext uri="{FF2B5EF4-FFF2-40B4-BE49-F238E27FC236}">
                <a16:creationId xmlns:a16="http://schemas.microsoft.com/office/drawing/2014/main" id="{949B77D0-B811-FB56-7B87-108FBEE5A8E0}"/>
              </a:ext>
            </a:extLst>
          </p:cNvPr>
          <p:cNvSpPr txBox="1">
            <a:spLocks/>
          </p:cNvSpPr>
          <p:nvPr/>
        </p:nvSpPr>
        <p:spPr>
          <a:xfrm>
            <a:off x="1108125" y="1335531"/>
            <a:ext cx="7709303" cy="86414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All images in the dataset were cropped so that patterns could be detected properly. In this way, only the part with the pattern remained in the images.</a:t>
            </a:r>
          </a:p>
        </p:txBody>
      </p:sp>
      <p:sp>
        <p:nvSpPr>
          <p:cNvPr id="388" name="Google Shape;1116;p44">
            <a:extLst>
              <a:ext uri="{FF2B5EF4-FFF2-40B4-BE49-F238E27FC236}">
                <a16:creationId xmlns:a16="http://schemas.microsoft.com/office/drawing/2014/main" id="{F31960CE-47D9-A66B-B6CB-E64B355B5697}"/>
              </a:ext>
            </a:extLst>
          </p:cNvPr>
          <p:cNvSpPr txBox="1">
            <a:spLocks/>
          </p:cNvSpPr>
          <p:nvPr/>
        </p:nvSpPr>
        <p:spPr>
          <a:xfrm>
            <a:off x="1057467" y="280215"/>
            <a:ext cx="2737323" cy="519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1800" dirty="0"/>
              <a:t>COBBLESTONES</a:t>
            </a:r>
          </a:p>
        </p:txBody>
      </p:sp>
      <p:sp>
        <p:nvSpPr>
          <p:cNvPr id="434" name="Google Shape;1116;p44">
            <a:extLst>
              <a:ext uri="{FF2B5EF4-FFF2-40B4-BE49-F238E27FC236}">
                <a16:creationId xmlns:a16="http://schemas.microsoft.com/office/drawing/2014/main" id="{D91AD899-9745-81FB-CDF7-F0B0068A8BD6}"/>
              </a:ext>
            </a:extLst>
          </p:cNvPr>
          <p:cNvSpPr txBox="1">
            <a:spLocks/>
          </p:cNvSpPr>
          <p:nvPr/>
        </p:nvSpPr>
        <p:spPr>
          <a:xfrm>
            <a:off x="3734744" y="290785"/>
            <a:ext cx="2737323" cy="519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1800" dirty="0"/>
              <a:t>BUDDING TREE</a:t>
            </a:r>
          </a:p>
        </p:txBody>
      </p:sp>
      <p:sp>
        <p:nvSpPr>
          <p:cNvPr id="435" name="Google Shape;1116;p44">
            <a:extLst>
              <a:ext uri="{FF2B5EF4-FFF2-40B4-BE49-F238E27FC236}">
                <a16:creationId xmlns:a16="http://schemas.microsoft.com/office/drawing/2014/main" id="{8884B36C-3E55-9AA5-3215-CA8127252489}"/>
              </a:ext>
            </a:extLst>
          </p:cNvPr>
          <p:cNvSpPr txBox="1">
            <a:spLocks/>
          </p:cNvSpPr>
          <p:nvPr/>
        </p:nvSpPr>
        <p:spPr>
          <a:xfrm>
            <a:off x="6419178" y="273140"/>
            <a:ext cx="2737323" cy="519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1800" dirty="0"/>
              <a:t>OTHERS</a:t>
            </a:r>
          </a:p>
        </p:txBody>
      </p:sp>
      <p:pic>
        <p:nvPicPr>
          <p:cNvPr id="3" name="Resim 2" descr="metin, beyaz, siyah içeren bir resim&#10;&#10;Açıklama otomatik olarak oluşturuldu">
            <a:extLst>
              <a:ext uri="{FF2B5EF4-FFF2-40B4-BE49-F238E27FC236}">
                <a16:creationId xmlns:a16="http://schemas.microsoft.com/office/drawing/2014/main" id="{B05D5E41-5F78-F365-C7C2-ACCD10314175}"/>
              </a:ext>
            </a:extLst>
          </p:cNvPr>
          <p:cNvPicPr>
            <a:picLocks noChangeAspect="1"/>
          </p:cNvPicPr>
          <p:nvPr/>
        </p:nvPicPr>
        <p:blipFill>
          <a:blip r:embed="rId11"/>
          <a:stretch>
            <a:fillRect/>
          </a:stretch>
        </p:blipFill>
        <p:spPr>
          <a:xfrm>
            <a:off x="1449304" y="2134639"/>
            <a:ext cx="2463397" cy="2463397"/>
          </a:xfrm>
          <a:prstGeom prst="rect">
            <a:avLst/>
          </a:prstGeom>
        </p:spPr>
      </p:pic>
      <p:pic>
        <p:nvPicPr>
          <p:cNvPr id="5" name="Resim 4" descr="kedi, açık hava, bulanık içeren bir resim&#10;&#10;Açıklama otomatik olarak oluşturuldu">
            <a:extLst>
              <a:ext uri="{FF2B5EF4-FFF2-40B4-BE49-F238E27FC236}">
                <a16:creationId xmlns:a16="http://schemas.microsoft.com/office/drawing/2014/main" id="{3AE10DC2-B919-070D-6C4F-2E1BAA7370CD}"/>
              </a:ext>
            </a:extLst>
          </p:cNvPr>
          <p:cNvPicPr>
            <a:picLocks noChangeAspect="1"/>
          </p:cNvPicPr>
          <p:nvPr/>
        </p:nvPicPr>
        <p:blipFill>
          <a:blip r:embed="rId12"/>
          <a:stretch>
            <a:fillRect/>
          </a:stretch>
        </p:blipFill>
        <p:spPr>
          <a:xfrm>
            <a:off x="6163759" y="2456263"/>
            <a:ext cx="1416865" cy="1805808"/>
          </a:xfrm>
          <a:prstGeom prst="rect">
            <a:avLst/>
          </a:prstGeom>
        </p:spPr>
      </p:pic>
      <p:sp>
        <p:nvSpPr>
          <p:cNvPr id="15" name="Ok: Sağ 14">
            <a:extLst>
              <a:ext uri="{FF2B5EF4-FFF2-40B4-BE49-F238E27FC236}">
                <a16:creationId xmlns:a16="http://schemas.microsoft.com/office/drawing/2014/main" id="{54C4A4AD-D59E-F3D7-1F56-F99CD2059C69}"/>
              </a:ext>
            </a:extLst>
          </p:cNvPr>
          <p:cNvSpPr/>
          <p:nvPr/>
        </p:nvSpPr>
        <p:spPr>
          <a:xfrm>
            <a:off x="4061727" y="3161704"/>
            <a:ext cx="1883849" cy="2824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20910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8"/>
          <p:cNvSpPr txBox="1">
            <a:spLocks noGrp="1"/>
          </p:cNvSpPr>
          <p:nvPr>
            <p:ph type="title"/>
          </p:nvPr>
        </p:nvSpPr>
        <p:spPr>
          <a:xfrm>
            <a:off x="1322423" y="2472613"/>
            <a:ext cx="7142154"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TEMPLATE MATCHING</a:t>
            </a:r>
          </a:p>
        </p:txBody>
      </p:sp>
      <p:sp>
        <p:nvSpPr>
          <p:cNvPr id="694" name="Google Shape;694;p38"/>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pic>
        <p:nvPicPr>
          <p:cNvPr id="695" name="Google Shape;695;p38">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696" name="Google Shape;696;p3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97" name="Google Shape;697;p3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98" name="Google Shape;698;p3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99" name="Google Shape;699;p3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701" name="Google Shape;701;p3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02" name="Google Shape;702;p38">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03" name="Google Shape;703;p38">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04" name="Google Shape;704;p38">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Resim 3">
            <a:extLst>
              <a:ext uri="{FF2B5EF4-FFF2-40B4-BE49-F238E27FC236}">
                <a16:creationId xmlns:a16="http://schemas.microsoft.com/office/drawing/2014/main" id="{C36E26D7-F09C-2998-D2A2-7F793F83282A}"/>
              </a:ext>
            </a:extLst>
          </p:cNvPr>
          <p:cNvPicPr>
            <a:picLocks noChangeAspect="1"/>
          </p:cNvPicPr>
          <p:nvPr/>
        </p:nvPicPr>
        <p:blipFill>
          <a:blip r:embed="rId13">
            <a:duotone>
              <a:schemeClr val="accent2">
                <a:shade val="45000"/>
                <a:satMod val="135000"/>
              </a:schemeClr>
              <a:prstClr val="white"/>
            </a:duotone>
          </a:blip>
          <a:stretch>
            <a:fillRect/>
          </a:stretch>
        </p:blipFill>
        <p:spPr>
          <a:xfrm>
            <a:off x="4157541" y="3350424"/>
            <a:ext cx="1389544" cy="11916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16" name="Google Shape;634;p35">
            <a:extLst>
              <a:ext uri="{FF2B5EF4-FFF2-40B4-BE49-F238E27FC236}">
                <a16:creationId xmlns:a16="http://schemas.microsoft.com/office/drawing/2014/main" id="{455674D7-B3C5-9F71-90B8-84C1DD580BE6}"/>
              </a:ext>
            </a:extLst>
          </p:cNvPr>
          <p:cNvGrpSpPr/>
          <p:nvPr/>
        </p:nvGrpSpPr>
        <p:grpSpPr>
          <a:xfrm>
            <a:off x="1415508" y="1124505"/>
            <a:ext cx="6684218" cy="2880786"/>
            <a:chOff x="5191200" y="1245725"/>
            <a:chExt cx="3232800" cy="3245400"/>
          </a:xfrm>
        </p:grpSpPr>
        <p:sp>
          <p:nvSpPr>
            <p:cNvPr id="17" name="Google Shape;635;p35">
              <a:extLst>
                <a:ext uri="{FF2B5EF4-FFF2-40B4-BE49-F238E27FC236}">
                  <a16:creationId xmlns:a16="http://schemas.microsoft.com/office/drawing/2014/main" id="{CFC85722-2981-A340-5A8C-DF3B175DFFDB}"/>
                </a:ext>
              </a:extLst>
            </p:cNvPr>
            <p:cNvSpPr/>
            <p:nvPr/>
          </p:nvSpPr>
          <p:spPr>
            <a:xfrm>
              <a:off x="5191200" y="1702625"/>
              <a:ext cx="3232800" cy="27885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6;p35">
              <a:extLst>
                <a:ext uri="{FF2B5EF4-FFF2-40B4-BE49-F238E27FC236}">
                  <a16:creationId xmlns:a16="http://schemas.microsoft.com/office/drawing/2014/main" id="{F54EFBD3-FC70-B89C-D54C-E22569105ED8}"/>
                </a:ext>
              </a:extLst>
            </p:cNvPr>
            <p:cNvSpPr/>
            <p:nvPr/>
          </p:nvSpPr>
          <p:spPr>
            <a:xfrm>
              <a:off x="5191200" y="1245725"/>
              <a:ext cx="3232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7;p35">
              <a:extLst>
                <a:ext uri="{FF2B5EF4-FFF2-40B4-BE49-F238E27FC236}">
                  <a16:creationId xmlns:a16="http://schemas.microsoft.com/office/drawing/2014/main" id="{DB6A4891-88D0-4609-CD05-DCAEA5916B55}"/>
                </a:ext>
              </a:extLst>
            </p:cNvPr>
            <p:cNvSpPr/>
            <p:nvPr/>
          </p:nvSpPr>
          <p:spPr>
            <a:xfrm>
              <a:off x="7935725" y="12457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dirty="0"/>
              <a:t>TEMPLATE MATCHING</a:t>
            </a:r>
            <a:endParaRPr dirty="0"/>
          </a:p>
        </p:txBody>
      </p:sp>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500" name="Google Shape;500;p31">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9" name="Google Shape;1331;p50">
            <a:extLst>
              <a:ext uri="{FF2B5EF4-FFF2-40B4-BE49-F238E27FC236}">
                <a16:creationId xmlns:a16="http://schemas.microsoft.com/office/drawing/2014/main" id="{F047E916-DFBF-35D6-D915-A6C871F53B34}"/>
              </a:ext>
            </a:extLst>
          </p:cNvPr>
          <p:cNvGrpSpPr/>
          <p:nvPr/>
        </p:nvGrpSpPr>
        <p:grpSpPr>
          <a:xfrm>
            <a:off x="1219198" y="966125"/>
            <a:ext cx="7119257" cy="3860315"/>
            <a:chOff x="720010" y="1419647"/>
            <a:chExt cx="4021500" cy="3062887"/>
          </a:xfrm>
        </p:grpSpPr>
        <p:sp>
          <p:nvSpPr>
            <p:cNvPr id="10" name="Google Shape;1332;p50">
              <a:extLst>
                <a:ext uri="{FF2B5EF4-FFF2-40B4-BE49-F238E27FC236}">
                  <a16:creationId xmlns:a16="http://schemas.microsoft.com/office/drawing/2014/main" id="{B8857EC8-F6ED-7747-4E53-AA5045B4AD7F}"/>
                </a:ext>
              </a:extLst>
            </p:cNvPr>
            <p:cNvSpPr/>
            <p:nvPr/>
          </p:nvSpPr>
          <p:spPr>
            <a:xfrm>
              <a:off x="720010" y="1419647"/>
              <a:ext cx="4021500" cy="2544300"/>
            </a:xfrm>
            <a:prstGeom prst="roundRect">
              <a:avLst>
                <a:gd name="adj" fmla="val 3857"/>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3;p50">
              <a:extLst>
                <a:ext uri="{FF2B5EF4-FFF2-40B4-BE49-F238E27FC236}">
                  <a16:creationId xmlns:a16="http://schemas.microsoft.com/office/drawing/2014/main" id="{29C04DEF-7E8B-9A5E-F106-BA308DF77A2B}"/>
                </a:ext>
              </a:extLst>
            </p:cNvPr>
            <p:cNvSpPr/>
            <p:nvPr/>
          </p:nvSpPr>
          <p:spPr>
            <a:xfrm>
              <a:off x="747353" y="1447364"/>
              <a:ext cx="3966900" cy="2488800"/>
            </a:xfrm>
            <a:prstGeom prst="roundRect">
              <a:avLst>
                <a:gd name="adj" fmla="val 3282"/>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34;p50">
              <a:extLst>
                <a:ext uri="{FF2B5EF4-FFF2-40B4-BE49-F238E27FC236}">
                  <a16:creationId xmlns:a16="http://schemas.microsoft.com/office/drawing/2014/main" id="{2815723E-565A-82B9-A8F9-19F80032EE2E}"/>
                </a:ext>
              </a:extLst>
            </p:cNvPr>
            <p:cNvSpPr/>
            <p:nvPr/>
          </p:nvSpPr>
          <p:spPr>
            <a:xfrm>
              <a:off x="858158" y="1548119"/>
              <a:ext cx="3748500" cy="2285700"/>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5;p50">
              <a:extLst>
                <a:ext uri="{FF2B5EF4-FFF2-40B4-BE49-F238E27FC236}">
                  <a16:creationId xmlns:a16="http://schemas.microsoft.com/office/drawing/2014/main" id="{763A0C8D-050F-A84C-56EE-17005CC37A5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14" name="Google Shape;1336;p50">
              <a:extLst>
                <a:ext uri="{FF2B5EF4-FFF2-40B4-BE49-F238E27FC236}">
                  <a16:creationId xmlns:a16="http://schemas.microsoft.com/office/drawing/2014/main" id="{9546D895-A612-3B9E-08E7-94E32A1A246A}"/>
                </a:ext>
              </a:extLst>
            </p:cNvPr>
            <p:cNvCxnSpPr/>
            <p:nvPr/>
          </p:nvCxnSpPr>
          <p:spPr>
            <a:xfrm>
              <a:off x="2057250" y="4433452"/>
              <a:ext cx="1353300" cy="0"/>
            </a:xfrm>
            <a:prstGeom prst="straightConnector1">
              <a:avLst/>
            </a:prstGeom>
            <a:noFill/>
            <a:ln w="19050" cap="flat" cmpd="sng">
              <a:solidFill>
                <a:schemeClr val="hlink"/>
              </a:solidFill>
              <a:prstDash val="solid"/>
              <a:round/>
              <a:headEnd type="none" w="med" len="med"/>
              <a:tailEnd type="none" w="med" len="med"/>
            </a:ln>
          </p:spPr>
        </p:cxnSp>
      </p:grpSp>
      <p:sp>
        <p:nvSpPr>
          <p:cNvPr id="15" name="Google Shape;673;p37">
            <a:extLst>
              <a:ext uri="{FF2B5EF4-FFF2-40B4-BE49-F238E27FC236}">
                <a16:creationId xmlns:a16="http://schemas.microsoft.com/office/drawing/2014/main" id="{8058E461-86C3-B19E-E0A8-2B575B326C7D}"/>
              </a:ext>
            </a:extLst>
          </p:cNvPr>
          <p:cNvSpPr txBox="1">
            <a:spLocks noGrp="1"/>
          </p:cNvSpPr>
          <p:nvPr>
            <p:ph type="subTitle" idx="1"/>
          </p:nvPr>
        </p:nvSpPr>
        <p:spPr>
          <a:xfrm>
            <a:off x="1663450" y="1682985"/>
            <a:ext cx="3608981" cy="2252962"/>
          </a:xfrm>
          <a:prstGeom prst="rect">
            <a:avLst/>
          </a:prstGeom>
          <a:noFill/>
          <a:ln>
            <a:noFill/>
          </a:ln>
        </p:spPr>
        <p:txBody>
          <a:bodyPr spcFirstLastPara="1" wrap="square" lIns="0" tIns="0" rIns="0" bIns="0" anchor="ctr" anchorCtr="0">
            <a:noAutofit/>
          </a:bodyPr>
          <a:lstStyle/>
          <a:p>
            <a:pPr marL="0" indent="0" algn="ctr">
              <a:buNone/>
            </a:pPr>
            <a:r>
              <a:rPr lang="en-US" sz="1400" dirty="0">
                <a:solidFill>
                  <a:schemeClr val="bg2">
                    <a:lumMod val="50000"/>
                  </a:schemeClr>
                </a:solidFill>
                <a:latin typeface="Arial" panose="020B0604020202020204" pitchFamily="34" charset="0"/>
              </a:rPr>
              <a:t>Template matching is a technique in </a:t>
            </a:r>
            <a:r>
              <a:rPr lang="tr-TR" sz="1400" dirty="0" err="1">
                <a:solidFill>
                  <a:schemeClr val="bg2">
                    <a:lumMod val="50000"/>
                  </a:schemeClr>
                </a:solidFill>
                <a:latin typeface="Arial" panose="020B0604020202020204" pitchFamily="34" charset="0"/>
              </a:rPr>
              <a:t>digital</a:t>
            </a:r>
            <a:r>
              <a:rPr lang="tr-TR" sz="1400" dirty="0">
                <a:solidFill>
                  <a:schemeClr val="bg2">
                    <a:lumMod val="50000"/>
                  </a:schemeClr>
                </a:solidFill>
                <a:latin typeface="Arial" panose="020B0604020202020204" pitchFamily="34" charset="0"/>
              </a:rPr>
              <a:t> </a:t>
            </a:r>
            <a:r>
              <a:rPr lang="tr-TR" sz="1400" dirty="0" err="1">
                <a:solidFill>
                  <a:schemeClr val="bg2">
                    <a:lumMod val="50000"/>
                  </a:schemeClr>
                </a:solidFill>
                <a:latin typeface="Arial" panose="020B0604020202020204" pitchFamily="34" charset="0"/>
              </a:rPr>
              <a:t>image</a:t>
            </a:r>
            <a:r>
              <a:rPr lang="tr-TR" sz="1400" dirty="0">
                <a:solidFill>
                  <a:schemeClr val="bg2">
                    <a:lumMod val="50000"/>
                  </a:schemeClr>
                </a:solidFill>
                <a:latin typeface="Arial" panose="020B0604020202020204" pitchFamily="34" charset="0"/>
              </a:rPr>
              <a:t> </a:t>
            </a:r>
            <a:r>
              <a:rPr lang="tr-TR" sz="1400" dirty="0" err="1">
                <a:solidFill>
                  <a:schemeClr val="bg2">
                    <a:lumMod val="50000"/>
                  </a:schemeClr>
                </a:solidFill>
                <a:latin typeface="Arial" panose="020B0604020202020204" pitchFamily="34" charset="0"/>
              </a:rPr>
              <a:t>processing</a:t>
            </a:r>
            <a:r>
              <a:rPr lang="tr-TR" sz="1400" dirty="0">
                <a:solidFill>
                  <a:schemeClr val="bg2">
                    <a:lumMod val="50000"/>
                  </a:schemeClr>
                </a:solidFill>
                <a:latin typeface="Arial" panose="020B0604020202020204" pitchFamily="34" charset="0"/>
              </a:rPr>
              <a:t> </a:t>
            </a:r>
            <a:r>
              <a:rPr lang="en-US" sz="1400" dirty="0">
                <a:solidFill>
                  <a:schemeClr val="bg2">
                    <a:lumMod val="50000"/>
                  </a:schemeClr>
                </a:solidFill>
                <a:latin typeface="Arial" panose="020B0604020202020204" pitchFamily="34" charset="0"/>
              </a:rPr>
              <a:t>for finding small parts of an image which match a template image. Template matching comprises of two main components: the source image and the template image or the patch. The source image is the picture in which we expect to find a match to the template image, while the template image is the patch image which will be compared to the sub-image of the source image.</a:t>
            </a:r>
            <a:endParaRPr sz="1400" dirty="0">
              <a:solidFill>
                <a:schemeClr val="bg2">
                  <a:lumMod val="50000"/>
                </a:schemeClr>
              </a:solidFill>
              <a:latin typeface="Arial" panose="020B0604020202020204" pitchFamily="34" charset="0"/>
            </a:endParaRPr>
          </a:p>
        </p:txBody>
      </p:sp>
      <p:sp>
        <p:nvSpPr>
          <p:cNvPr id="20" name="Google Shape;493;p31">
            <a:extLst>
              <a:ext uri="{FF2B5EF4-FFF2-40B4-BE49-F238E27FC236}">
                <a16:creationId xmlns:a16="http://schemas.microsoft.com/office/drawing/2014/main" id="{B0E7DD7F-390D-C88A-3D2C-DF0466F8E311}"/>
              </a:ext>
            </a:extLst>
          </p:cNvPr>
          <p:cNvSpPr txBox="1">
            <a:spLocks/>
          </p:cNvSpPr>
          <p:nvPr/>
        </p:nvSpPr>
        <p:spPr>
          <a:xfrm>
            <a:off x="1663450" y="1049181"/>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tr-TR" sz="2000" dirty="0" err="1"/>
              <a:t>What</a:t>
            </a:r>
            <a:r>
              <a:rPr lang="tr-TR" sz="2000" dirty="0"/>
              <a:t> Is </a:t>
            </a:r>
            <a:r>
              <a:rPr lang="tr-TR" sz="2000" dirty="0" err="1"/>
              <a:t>Template</a:t>
            </a:r>
            <a:r>
              <a:rPr lang="tr-TR" sz="2000" dirty="0"/>
              <a:t> </a:t>
            </a:r>
            <a:r>
              <a:rPr lang="tr-TR" sz="2000" dirty="0" err="1"/>
              <a:t>Matching</a:t>
            </a:r>
            <a:r>
              <a:rPr lang="tr-TR" sz="2000" dirty="0"/>
              <a:t>?</a:t>
            </a:r>
          </a:p>
        </p:txBody>
      </p:sp>
      <p:pic>
        <p:nvPicPr>
          <p:cNvPr id="21" name="Google Shape;495;p31">
            <a:hlinkClick r:id="rId3" action="ppaction://hlinksldjump"/>
            <a:extLst>
              <a:ext uri="{FF2B5EF4-FFF2-40B4-BE49-F238E27FC236}">
                <a16:creationId xmlns:a16="http://schemas.microsoft.com/office/drawing/2014/main" id="{051A6607-2ECF-A1B2-9856-5B9D95DB9634}"/>
              </a:ext>
            </a:extLst>
          </p:cNvPr>
          <p:cNvPicPr preferRelativeResize="0"/>
          <p:nvPr/>
        </p:nvPicPr>
        <p:blipFill rotWithShape="1">
          <a:blip r:embed="rId4">
            <a:alphaModFix/>
          </a:blip>
          <a:srcRect t="465" b="475"/>
          <a:stretch/>
        </p:blipFill>
        <p:spPr>
          <a:xfrm>
            <a:off x="7455610" y="1216333"/>
            <a:ext cx="265550" cy="258850"/>
          </a:xfrm>
          <a:prstGeom prst="rect">
            <a:avLst/>
          </a:prstGeom>
          <a:noFill/>
          <a:ln>
            <a:noFill/>
          </a:ln>
        </p:spPr>
      </p:pic>
      <p:grpSp>
        <p:nvGrpSpPr>
          <p:cNvPr id="22" name="Google Shape;9468;p75">
            <a:extLst>
              <a:ext uri="{FF2B5EF4-FFF2-40B4-BE49-F238E27FC236}">
                <a16:creationId xmlns:a16="http://schemas.microsoft.com/office/drawing/2014/main" id="{35A1D250-C37D-C3D6-4609-305E630E6ACB}"/>
              </a:ext>
            </a:extLst>
          </p:cNvPr>
          <p:cNvGrpSpPr/>
          <p:nvPr/>
        </p:nvGrpSpPr>
        <p:grpSpPr>
          <a:xfrm>
            <a:off x="5228056" y="3505289"/>
            <a:ext cx="421927" cy="419659"/>
            <a:chOff x="-6329100" y="3632100"/>
            <a:chExt cx="293025" cy="291450"/>
          </a:xfrm>
        </p:grpSpPr>
        <p:sp>
          <p:nvSpPr>
            <p:cNvPr id="23" name="Google Shape;9469;p75">
              <a:extLst>
                <a:ext uri="{FF2B5EF4-FFF2-40B4-BE49-F238E27FC236}">
                  <a16:creationId xmlns:a16="http://schemas.microsoft.com/office/drawing/2014/main" id="{D348987A-A1B7-6F76-0CAE-ADF0BD7521AA}"/>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70;p75">
              <a:extLst>
                <a:ext uri="{FF2B5EF4-FFF2-40B4-BE49-F238E27FC236}">
                  <a16:creationId xmlns:a16="http://schemas.microsoft.com/office/drawing/2014/main" id="{0609695F-FE0C-F9BF-38E4-BC2B3135DE6A}"/>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71;p75">
              <a:extLst>
                <a:ext uri="{FF2B5EF4-FFF2-40B4-BE49-F238E27FC236}">
                  <a16:creationId xmlns:a16="http://schemas.microsoft.com/office/drawing/2014/main" id="{9EF2809A-4C16-8F98-3EC6-8A064E768352}"/>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Resim 26" descr="kişi, adam, erkek, kalabalık içeren bir resim&#10;&#10;Açıklama otomatik olarak oluşturuldu">
            <a:extLst>
              <a:ext uri="{FF2B5EF4-FFF2-40B4-BE49-F238E27FC236}">
                <a16:creationId xmlns:a16="http://schemas.microsoft.com/office/drawing/2014/main" id="{F3C75F40-6803-97AF-7437-6DDF0D340A22}"/>
              </a:ext>
            </a:extLst>
          </p:cNvPr>
          <p:cNvPicPr>
            <a:picLocks noChangeAspect="1"/>
          </p:cNvPicPr>
          <p:nvPr/>
        </p:nvPicPr>
        <p:blipFill>
          <a:blip r:embed="rId13"/>
          <a:stretch>
            <a:fillRect/>
          </a:stretch>
        </p:blipFill>
        <p:spPr>
          <a:xfrm>
            <a:off x="5487273" y="1816687"/>
            <a:ext cx="2363141" cy="1668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pSp>
        <p:nvGrpSpPr>
          <p:cNvPr id="511" name="Google Shape;511;p32"/>
          <p:cNvGrpSpPr/>
          <p:nvPr/>
        </p:nvGrpSpPr>
        <p:grpSpPr>
          <a:xfrm>
            <a:off x="1238600" y="2312742"/>
            <a:ext cx="3485853" cy="2345733"/>
            <a:chOff x="1639850" y="2438600"/>
            <a:chExt cx="2750100" cy="1855525"/>
          </a:xfrm>
        </p:grpSpPr>
        <p:sp>
          <p:nvSpPr>
            <p:cNvPr id="512" name="Google Shape;512;p32"/>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1639850" y="2616825"/>
              <a:ext cx="2750100" cy="16773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32"/>
          <p:cNvSpPr txBox="1">
            <a:spLocks noGrp="1"/>
          </p:cNvSpPr>
          <p:nvPr>
            <p:ph type="subTitle" idx="1"/>
          </p:nvPr>
        </p:nvSpPr>
        <p:spPr>
          <a:xfrm>
            <a:off x="1292105" y="2295033"/>
            <a:ext cx="1445784" cy="25391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sz="1000" dirty="0" err="1"/>
              <a:t>Template</a:t>
            </a:r>
            <a:r>
              <a:rPr lang="tr-TR" sz="1000" dirty="0"/>
              <a:t> </a:t>
            </a:r>
            <a:r>
              <a:rPr lang="tr-TR" sz="1000" dirty="0" err="1"/>
              <a:t>Based</a:t>
            </a:r>
            <a:endParaRPr sz="1000" dirty="0"/>
          </a:p>
        </p:txBody>
      </p:sp>
      <p:pic>
        <p:nvPicPr>
          <p:cNvPr id="535" name="Google Shape;535;p32">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536" name="Google Shape;536;p32">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537" name="Google Shape;537;p32">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538" name="Google Shape;538;p32">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539" name="Google Shape;539;p32">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540" name="Google Shape;540;p32">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41" name="Google Shape;541;p32">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42" name="Google Shape;542;p32">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43" name="Google Shape;543;p32">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Google Shape;633;p35">
            <a:extLst>
              <a:ext uri="{FF2B5EF4-FFF2-40B4-BE49-F238E27FC236}">
                <a16:creationId xmlns:a16="http://schemas.microsoft.com/office/drawing/2014/main" id="{2D723FBB-CBE3-9623-A9A6-872511E97378}"/>
              </a:ext>
            </a:extLst>
          </p:cNvPr>
          <p:cNvSpPr txBox="1">
            <a:spLocks/>
          </p:cNvSpPr>
          <p:nvPr/>
        </p:nvSpPr>
        <p:spPr>
          <a:xfrm>
            <a:off x="1072483" y="1041852"/>
            <a:ext cx="7734060" cy="121897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Raleway"/>
              <a:buNone/>
              <a:defRPr sz="2000" b="0" i="0" u="none" strike="noStrike" cap="none">
                <a:solidFill>
                  <a:schemeClr val="dk1"/>
                </a:solidFill>
                <a:latin typeface="Raleway ExtraBold"/>
                <a:ea typeface="Raleway ExtraBold"/>
                <a:cs typeface="Raleway ExtraBold"/>
                <a:sym typeface="Raleway ExtraBold"/>
              </a:defRPr>
            </a:lvl1pPr>
            <a:lvl2pPr marL="914400" marR="0" lvl="1"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lgn="just"/>
            <a:r>
              <a:rPr lang="en-US" sz="1200" dirty="0">
                <a:solidFill>
                  <a:srgbClr val="292929"/>
                </a:solidFill>
                <a:latin typeface="+mn-lt"/>
              </a:rPr>
              <a:t>The two general classifications of template or image matching are template-based and feature-based. The template-based approach, also known as the area-based approach, functions very well when templates have no strong features with an image since they operate directly on the pixel values. Matches are measured using the intensity values of both the image and the template. On the other hand, the feature-based approach is used when both source and template images contain more correspondence with respect to features and control points. In this case, features include points, curves, or a surface model to perform template matching.</a:t>
            </a:r>
            <a:endParaRPr lang="en-US" sz="1200" dirty="0">
              <a:latin typeface="+mn-lt"/>
            </a:endParaRPr>
          </a:p>
        </p:txBody>
      </p:sp>
      <p:sp>
        <p:nvSpPr>
          <p:cNvPr id="5" name="Google Shape;493;p31">
            <a:extLst>
              <a:ext uri="{FF2B5EF4-FFF2-40B4-BE49-F238E27FC236}">
                <a16:creationId xmlns:a16="http://schemas.microsoft.com/office/drawing/2014/main" id="{3EBF0E85-76B8-CF32-12C6-6B406163E605}"/>
              </a:ext>
            </a:extLst>
          </p:cNvPr>
          <p:cNvSpPr txBox="1">
            <a:spLocks/>
          </p:cNvSpPr>
          <p:nvPr/>
        </p:nvSpPr>
        <p:spPr>
          <a:xfrm>
            <a:off x="1114050" y="469152"/>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tr-TR" dirty="0"/>
              <a:t>TEMPLATE MATCHING</a:t>
            </a:r>
          </a:p>
        </p:txBody>
      </p:sp>
      <p:grpSp>
        <p:nvGrpSpPr>
          <p:cNvPr id="12" name="Google Shape;511;p32">
            <a:extLst>
              <a:ext uri="{FF2B5EF4-FFF2-40B4-BE49-F238E27FC236}">
                <a16:creationId xmlns:a16="http://schemas.microsoft.com/office/drawing/2014/main" id="{9F0BB258-F565-C0ED-5E63-A60206E3D5E7}"/>
              </a:ext>
            </a:extLst>
          </p:cNvPr>
          <p:cNvGrpSpPr/>
          <p:nvPr/>
        </p:nvGrpSpPr>
        <p:grpSpPr>
          <a:xfrm>
            <a:off x="5122667" y="2308521"/>
            <a:ext cx="3485853" cy="2345733"/>
            <a:chOff x="1639850" y="2438600"/>
            <a:chExt cx="2750100" cy="1855525"/>
          </a:xfrm>
        </p:grpSpPr>
        <p:sp>
          <p:nvSpPr>
            <p:cNvPr id="13" name="Google Shape;512;p32">
              <a:extLst>
                <a:ext uri="{FF2B5EF4-FFF2-40B4-BE49-F238E27FC236}">
                  <a16:creationId xmlns:a16="http://schemas.microsoft.com/office/drawing/2014/main" id="{C4CD859D-2B3E-159F-B0FC-EBA36317A50E}"/>
                </a:ext>
              </a:extLst>
            </p:cNvPr>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3;p32">
              <a:extLst>
                <a:ext uri="{FF2B5EF4-FFF2-40B4-BE49-F238E27FC236}">
                  <a16:creationId xmlns:a16="http://schemas.microsoft.com/office/drawing/2014/main" id="{37C679A9-CAA1-DF01-E2B7-6F0F7CF8A560}"/>
                </a:ext>
              </a:extLst>
            </p:cNvPr>
            <p:cNvSpPr/>
            <p:nvPr/>
          </p:nvSpPr>
          <p:spPr>
            <a:xfrm>
              <a:off x="1639850" y="2616825"/>
              <a:ext cx="2750100" cy="16773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515;p32">
            <a:extLst>
              <a:ext uri="{FF2B5EF4-FFF2-40B4-BE49-F238E27FC236}">
                <a16:creationId xmlns:a16="http://schemas.microsoft.com/office/drawing/2014/main" id="{7C783CF7-37B6-D0C9-2ECA-942BC0044753}"/>
              </a:ext>
            </a:extLst>
          </p:cNvPr>
          <p:cNvSpPr txBox="1">
            <a:spLocks/>
          </p:cNvSpPr>
          <p:nvPr/>
        </p:nvSpPr>
        <p:spPr>
          <a:xfrm>
            <a:off x="1292105" y="2293699"/>
            <a:ext cx="1445784" cy="253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Raleway"/>
              <a:buNone/>
              <a:defRPr sz="2000" b="0" i="0" u="none" strike="noStrike" cap="none">
                <a:solidFill>
                  <a:schemeClr val="dk1"/>
                </a:solidFill>
                <a:latin typeface="Raleway ExtraBold"/>
                <a:ea typeface="Raleway ExtraBold"/>
                <a:cs typeface="Raleway ExtraBold"/>
                <a:sym typeface="Raleway ExtraBold"/>
              </a:defRPr>
            </a:lvl1pPr>
            <a:lvl2pPr marL="914400" marR="0" lvl="1"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r>
              <a:rPr lang="tr-TR" sz="1000"/>
              <a:t>Template Based</a:t>
            </a:r>
            <a:endParaRPr lang="tr-TR" sz="1000" dirty="0"/>
          </a:p>
        </p:txBody>
      </p:sp>
      <p:sp>
        <p:nvSpPr>
          <p:cNvPr id="16" name="Google Shape;515;p32">
            <a:extLst>
              <a:ext uri="{FF2B5EF4-FFF2-40B4-BE49-F238E27FC236}">
                <a16:creationId xmlns:a16="http://schemas.microsoft.com/office/drawing/2014/main" id="{EBAE65A8-48DE-5C35-306B-5F72A2BDFC76}"/>
              </a:ext>
            </a:extLst>
          </p:cNvPr>
          <p:cNvSpPr txBox="1">
            <a:spLocks/>
          </p:cNvSpPr>
          <p:nvPr/>
        </p:nvSpPr>
        <p:spPr>
          <a:xfrm>
            <a:off x="5193950" y="2305334"/>
            <a:ext cx="1445784" cy="25391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Raleway"/>
              <a:buNone/>
              <a:defRPr sz="2000" b="0" i="0" u="none" strike="noStrike" cap="none">
                <a:solidFill>
                  <a:schemeClr val="dk1"/>
                </a:solidFill>
                <a:latin typeface="Raleway ExtraBold"/>
                <a:ea typeface="Raleway ExtraBold"/>
                <a:cs typeface="Raleway ExtraBold"/>
                <a:sym typeface="Raleway ExtraBold"/>
              </a:defRPr>
            </a:lvl1pPr>
            <a:lvl2pPr marL="914400" marR="0" lvl="1"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r>
              <a:rPr lang="tr-TR" sz="1000" dirty="0" err="1"/>
              <a:t>Feature</a:t>
            </a:r>
            <a:r>
              <a:rPr lang="tr-TR" sz="1000" dirty="0"/>
              <a:t> </a:t>
            </a:r>
            <a:r>
              <a:rPr lang="tr-TR" sz="1000" dirty="0" err="1"/>
              <a:t>Based</a:t>
            </a:r>
            <a:endParaRPr lang="tr-TR" sz="1000" dirty="0"/>
          </a:p>
        </p:txBody>
      </p:sp>
      <p:pic>
        <p:nvPicPr>
          <p:cNvPr id="18" name="Resim 17">
            <a:extLst>
              <a:ext uri="{FF2B5EF4-FFF2-40B4-BE49-F238E27FC236}">
                <a16:creationId xmlns:a16="http://schemas.microsoft.com/office/drawing/2014/main" id="{49369BE5-5CDE-F0E8-2D10-50F9798B1FDE}"/>
              </a:ext>
            </a:extLst>
          </p:cNvPr>
          <p:cNvPicPr>
            <a:picLocks noChangeAspect="1"/>
          </p:cNvPicPr>
          <p:nvPr/>
        </p:nvPicPr>
        <p:blipFill>
          <a:blip r:embed="rId13"/>
          <a:stretch>
            <a:fillRect/>
          </a:stretch>
        </p:blipFill>
        <p:spPr>
          <a:xfrm>
            <a:off x="1271682" y="2559248"/>
            <a:ext cx="3419688" cy="2095006"/>
          </a:xfrm>
          <a:prstGeom prst="rect">
            <a:avLst/>
          </a:prstGeom>
        </p:spPr>
      </p:pic>
      <p:pic>
        <p:nvPicPr>
          <p:cNvPr id="20" name="Resim 19">
            <a:extLst>
              <a:ext uri="{FF2B5EF4-FFF2-40B4-BE49-F238E27FC236}">
                <a16:creationId xmlns:a16="http://schemas.microsoft.com/office/drawing/2014/main" id="{EE9B1ED9-2C82-4FFB-12DB-879F55CE9CBA}"/>
              </a:ext>
            </a:extLst>
          </p:cNvPr>
          <p:cNvPicPr>
            <a:picLocks noChangeAspect="1"/>
          </p:cNvPicPr>
          <p:nvPr/>
        </p:nvPicPr>
        <p:blipFill>
          <a:blip r:embed="rId14"/>
          <a:stretch>
            <a:fillRect/>
          </a:stretch>
        </p:blipFill>
        <p:spPr>
          <a:xfrm>
            <a:off x="5122667" y="2571750"/>
            <a:ext cx="3485853" cy="20825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5" name="Google Shape;655;p36">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656" name="Google Shape;656;p36">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57" name="Google Shape;657;p36">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58" name="Google Shape;658;p36">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59" name="Google Shape;659;p36">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660" name="Google Shape;660;p36">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01</a:t>
            </a:r>
            <a:endParaRPr sz="1800" b="1" dirty="0">
              <a:solidFill>
                <a:schemeClr val="dk1"/>
              </a:solidFill>
              <a:latin typeface="Raleway"/>
              <a:ea typeface="Raleway"/>
              <a:cs typeface="Raleway"/>
              <a:sym typeface="Raleway"/>
            </a:endParaRPr>
          </a:p>
        </p:txBody>
      </p:sp>
      <p:sp>
        <p:nvSpPr>
          <p:cNvPr id="661" name="Google Shape;661;p36">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62" name="Google Shape;662;p36">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63" name="Google Shape;663;p36">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4" name="Google Shape;493;p31">
            <a:extLst>
              <a:ext uri="{FF2B5EF4-FFF2-40B4-BE49-F238E27FC236}">
                <a16:creationId xmlns:a16="http://schemas.microsoft.com/office/drawing/2014/main" id="{2832F7A4-22F5-0521-BBF9-8ADC1E3B9398}"/>
              </a:ext>
            </a:extLst>
          </p:cNvPr>
          <p:cNvSpPr txBox="1">
            <a:spLocks/>
          </p:cNvSpPr>
          <p:nvPr/>
        </p:nvSpPr>
        <p:spPr>
          <a:xfrm>
            <a:off x="1031426" y="379212"/>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tr-TR" dirty="0"/>
              <a:t>TEMPLATE MATCHING</a:t>
            </a:r>
          </a:p>
        </p:txBody>
      </p:sp>
      <p:sp>
        <p:nvSpPr>
          <p:cNvPr id="5" name="Google Shape;712;p39">
            <a:extLst>
              <a:ext uri="{FF2B5EF4-FFF2-40B4-BE49-F238E27FC236}">
                <a16:creationId xmlns:a16="http://schemas.microsoft.com/office/drawing/2014/main" id="{23285100-D471-A638-F4A9-47FFF8067B03}"/>
              </a:ext>
            </a:extLst>
          </p:cNvPr>
          <p:cNvSpPr txBox="1"/>
          <p:nvPr/>
        </p:nvSpPr>
        <p:spPr>
          <a:xfrm>
            <a:off x="1031426" y="1014290"/>
            <a:ext cx="7792651" cy="678336"/>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600" dirty="0">
                <a:solidFill>
                  <a:schemeClr val="dk2"/>
                </a:solidFill>
                <a:latin typeface="Tajawal"/>
                <a:ea typeface="Tajawal"/>
                <a:cs typeface="Tajawal"/>
                <a:sym typeface="Tajawal"/>
              </a:rPr>
              <a:t>The template </a:t>
            </a:r>
            <a:r>
              <a:rPr lang="en-US" sz="1600" dirty="0" err="1">
                <a:solidFill>
                  <a:schemeClr val="dk2"/>
                </a:solidFill>
                <a:latin typeface="Tajawal"/>
                <a:ea typeface="Tajawal"/>
                <a:cs typeface="Tajawal"/>
                <a:sym typeface="Tajawal"/>
              </a:rPr>
              <a:t>matchin</a:t>
            </a:r>
            <a:r>
              <a:rPr lang="tr-TR" sz="1600" dirty="0">
                <a:solidFill>
                  <a:schemeClr val="dk2"/>
                </a:solidFill>
                <a:latin typeface="Tajawal"/>
                <a:ea typeface="Tajawal"/>
                <a:cs typeface="Tajawal"/>
                <a:sym typeface="Tajawal"/>
              </a:rPr>
              <a:t>g</a:t>
            </a:r>
            <a:r>
              <a:rPr lang="en-US" sz="1600" dirty="0">
                <a:solidFill>
                  <a:schemeClr val="dk2"/>
                </a:solidFill>
                <a:latin typeface="Tajawal"/>
                <a:ea typeface="Tajawal"/>
                <a:cs typeface="Tajawal"/>
                <a:sym typeface="Tajawal"/>
              </a:rPr>
              <a:t> method was used to determine the type of GGOs found in the lung. The steps used for this are listed below.</a:t>
            </a:r>
            <a:endParaRPr sz="1600" dirty="0">
              <a:solidFill>
                <a:schemeClr val="dk2"/>
              </a:solidFill>
              <a:latin typeface="Tajawal"/>
              <a:ea typeface="Tajawal"/>
              <a:cs typeface="Tajawal"/>
              <a:sym typeface="Tajawal"/>
            </a:endParaRPr>
          </a:p>
        </p:txBody>
      </p:sp>
      <p:grpSp>
        <p:nvGrpSpPr>
          <p:cNvPr id="6" name="Google Shape;1358;p51">
            <a:extLst>
              <a:ext uri="{FF2B5EF4-FFF2-40B4-BE49-F238E27FC236}">
                <a16:creationId xmlns:a16="http://schemas.microsoft.com/office/drawing/2014/main" id="{610DE444-3132-AF24-3949-09A90A159511}"/>
              </a:ext>
            </a:extLst>
          </p:cNvPr>
          <p:cNvGrpSpPr/>
          <p:nvPr/>
        </p:nvGrpSpPr>
        <p:grpSpPr>
          <a:xfrm flipH="1">
            <a:off x="1532356" y="1829438"/>
            <a:ext cx="1890578" cy="2599694"/>
            <a:chOff x="1835466" y="929768"/>
            <a:chExt cx="2388300" cy="3284100"/>
          </a:xfrm>
        </p:grpSpPr>
        <p:sp>
          <p:nvSpPr>
            <p:cNvPr id="7" name="Google Shape;1359;p51">
              <a:extLst>
                <a:ext uri="{FF2B5EF4-FFF2-40B4-BE49-F238E27FC236}">
                  <a16:creationId xmlns:a16="http://schemas.microsoft.com/office/drawing/2014/main" id="{DCFF8F39-E07A-7112-6776-D944D5DF4725}"/>
                </a:ext>
              </a:extLst>
            </p:cNvPr>
            <p:cNvSpPr/>
            <p:nvPr/>
          </p:nvSpPr>
          <p:spPr>
            <a:xfrm>
              <a:off x="1835466" y="929768"/>
              <a:ext cx="2388300" cy="3284100"/>
            </a:xfrm>
            <a:prstGeom prst="roundRect">
              <a:avLst>
                <a:gd name="adj" fmla="val 4846"/>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1360;p51">
              <a:extLst>
                <a:ext uri="{FF2B5EF4-FFF2-40B4-BE49-F238E27FC236}">
                  <a16:creationId xmlns:a16="http://schemas.microsoft.com/office/drawing/2014/main" id="{01676104-59DF-671F-D4C1-09B12DFB40BE}"/>
                </a:ext>
              </a:extLst>
            </p:cNvPr>
            <p:cNvSpPr/>
            <p:nvPr/>
          </p:nvSpPr>
          <p:spPr>
            <a:xfrm>
              <a:off x="2010540" y="1124747"/>
              <a:ext cx="2038200" cy="2909100"/>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1;p51">
              <a:extLst>
                <a:ext uri="{FF2B5EF4-FFF2-40B4-BE49-F238E27FC236}">
                  <a16:creationId xmlns:a16="http://schemas.microsoft.com/office/drawing/2014/main" id="{3166CBBE-8AA2-99AD-975C-4863A622D420}"/>
                </a:ext>
              </a:extLst>
            </p:cNvPr>
            <p:cNvSpPr/>
            <p:nvPr/>
          </p:nvSpPr>
          <p:spPr>
            <a:xfrm>
              <a:off x="2947422" y="4067543"/>
              <a:ext cx="164400" cy="97500"/>
            </a:xfrm>
            <a:prstGeom prst="roundRect">
              <a:avLst>
                <a:gd name="adj" fmla="val 50000"/>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358;p51">
            <a:extLst>
              <a:ext uri="{FF2B5EF4-FFF2-40B4-BE49-F238E27FC236}">
                <a16:creationId xmlns:a16="http://schemas.microsoft.com/office/drawing/2014/main" id="{82E6E991-29DF-92E0-E0A9-E09F5AB9F5B0}"/>
              </a:ext>
            </a:extLst>
          </p:cNvPr>
          <p:cNvGrpSpPr/>
          <p:nvPr/>
        </p:nvGrpSpPr>
        <p:grpSpPr>
          <a:xfrm flipH="1">
            <a:off x="3945770" y="1787071"/>
            <a:ext cx="1890578" cy="2599694"/>
            <a:chOff x="1835466" y="929768"/>
            <a:chExt cx="2388300" cy="3284100"/>
          </a:xfrm>
        </p:grpSpPr>
        <p:sp>
          <p:nvSpPr>
            <p:cNvPr id="11" name="Google Shape;1359;p51">
              <a:extLst>
                <a:ext uri="{FF2B5EF4-FFF2-40B4-BE49-F238E27FC236}">
                  <a16:creationId xmlns:a16="http://schemas.microsoft.com/office/drawing/2014/main" id="{7D211FC4-0C3E-43CC-C480-02576C68FA1A}"/>
                </a:ext>
              </a:extLst>
            </p:cNvPr>
            <p:cNvSpPr/>
            <p:nvPr/>
          </p:nvSpPr>
          <p:spPr>
            <a:xfrm>
              <a:off x="1835466" y="929768"/>
              <a:ext cx="2388300" cy="3284100"/>
            </a:xfrm>
            <a:prstGeom prst="roundRect">
              <a:avLst>
                <a:gd name="adj" fmla="val 4846"/>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360;p51">
              <a:extLst>
                <a:ext uri="{FF2B5EF4-FFF2-40B4-BE49-F238E27FC236}">
                  <a16:creationId xmlns:a16="http://schemas.microsoft.com/office/drawing/2014/main" id="{D5409F56-4FB4-C3BD-BC74-F60B23828938}"/>
                </a:ext>
              </a:extLst>
            </p:cNvPr>
            <p:cNvSpPr/>
            <p:nvPr/>
          </p:nvSpPr>
          <p:spPr>
            <a:xfrm>
              <a:off x="2010540" y="1124747"/>
              <a:ext cx="2038200" cy="2909100"/>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61;p51">
              <a:extLst>
                <a:ext uri="{FF2B5EF4-FFF2-40B4-BE49-F238E27FC236}">
                  <a16:creationId xmlns:a16="http://schemas.microsoft.com/office/drawing/2014/main" id="{FFB083C5-A927-571B-FADD-16AFDA9ECEA8}"/>
                </a:ext>
              </a:extLst>
            </p:cNvPr>
            <p:cNvSpPr/>
            <p:nvPr/>
          </p:nvSpPr>
          <p:spPr>
            <a:xfrm>
              <a:off x="2947422" y="4067543"/>
              <a:ext cx="164400" cy="97500"/>
            </a:xfrm>
            <a:prstGeom prst="roundRect">
              <a:avLst>
                <a:gd name="adj" fmla="val 50000"/>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715;p39">
            <a:extLst>
              <a:ext uri="{FF2B5EF4-FFF2-40B4-BE49-F238E27FC236}">
                <a16:creationId xmlns:a16="http://schemas.microsoft.com/office/drawing/2014/main" id="{43063B33-CE0C-BE0E-352F-28B3F2D92BE7}"/>
              </a:ext>
            </a:extLst>
          </p:cNvPr>
          <p:cNvSpPr txBox="1"/>
          <p:nvPr/>
        </p:nvSpPr>
        <p:spPr>
          <a:xfrm>
            <a:off x="1745222" y="2967202"/>
            <a:ext cx="1464807" cy="11220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2000" dirty="0">
                <a:solidFill>
                  <a:srgbClr val="FFAF9F"/>
                </a:solidFill>
                <a:latin typeface="Tajawal"/>
                <a:ea typeface="Tajawal"/>
                <a:cs typeface="Tajawal"/>
                <a:sym typeface="Tajawal"/>
              </a:rPr>
              <a:t>TEMPLATE SELECTION</a:t>
            </a:r>
            <a:endParaRPr sz="2000" dirty="0">
              <a:solidFill>
                <a:srgbClr val="FFAF9F"/>
              </a:solidFill>
              <a:latin typeface="Tajawal"/>
              <a:ea typeface="Tajawal"/>
              <a:cs typeface="Tajawal"/>
              <a:sym typeface="Tajawal"/>
            </a:endParaRPr>
          </a:p>
        </p:txBody>
      </p:sp>
      <p:sp>
        <p:nvSpPr>
          <p:cNvPr id="15" name="Google Shape;660;p36">
            <a:hlinkClick r:id="rId9" action="ppaction://hlinksldjump"/>
            <a:extLst>
              <a:ext uri="{FF2B5EF4-FFF2-40B4-BE49-F238E27FC236}">
                <a16:creationId xmlns:a16="http://schemas.microsoft.com/office/drawing/2014/main" id="{8B10E18F-98D5-6D54-F072-47B44A36366E}"/>
              </a:ext>
            </a:extLst>
          </p:cNvPr>
          <p:cNvSpPr/>
          <p:nvPr/>
        </p:nvSpPr>
        <p:spPr>
          <a:xfrm>
            <a:off x="1739711" y="2373686"/>
            <a:ext cx="1402864" cy="396128"/>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4800" b="1" dirty="0">
                <a:solidFill>
                  <a:schemeClr val="dk1"/>
                </a:solidFill>
                <a:latin typeface="Raleway"/>
                <a:ea typeface="Raleway"/>
                <a:cs typeface="Raleway"/>
                <a:sym typeface="Raleway"/>
              </a:rPr>
              <a:t>01</a:t>
            </a:r>
            <a:endParaRPr sz="4800" b="1" dirty="0">
              <a:solidFill>
                <a:schemeClr val="dk1"/>
              </a:solidFill>
              <a:latin typeface="Raleway"/>
              <a:ea typeface="Raleway"/>
              <a:cs typeface="Raleway"/>
              <a:sym typeface="Raleway"/>
            </a:endParaRPr>
          </a:p>
        </p:txBody>
      </p:sp>
      <p:sp>
        <p:nvSpPr>
          <p:cNvPr id="16" name="Google Shape;660;p36">
            <a:hlinkClick r:id="rId9" action="ppaction://hlinksldjump"/>
            <a:extLst>
              <a:ext uri="{FF2B5EF4-FFF2-40B4-BE49-F238E27FC236}">
                <a16:creationId xmlns:a16="http://schemas.microsoft.com/office/drawing/2014/main" id="{65E1557C-B6E8-DE26-0379-7EED30329AE3}"/>
              </a:ext>
            </a:extLst>
          </p:cNvPr>
          <p:cNvSpPr/>
          <p:nvPr/>
        </p:nvSpPr>
        <p:spPr>
          <a:xfrm>
            <a:off x="4254692" y="2341213"/>
            <a:ext cx="1402864" cy="396128"/>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4800" b="1" dirty="0">
                <a:solidFill>
                  <a:schemeClr val="dk1"/>
                </a:solidFill>
                <a:latin typeface="Raleway"/>
                <a:ea typeface="Raleway"/>
                <a:cs typeface="Raleway"/>
                <a:sym typeface="Raleway"/>
              </a:rPr>
              <a:t>0</a:t>
            </a:r>
            <a:r>
              <a:rPr lang="tr-TR" sz="4800" b="1" dirty="0">
                <a:solidFill>
                  <a:schemeClr val="dk1"/>
                </a:solidFill>
                <a:latin typeface="Raleway"/>
                <a:ea typeface="Raleway"/>
                <a:cs typeface="Raleway"/>
                <a:sym typeface="Raleway"/>
              </a:rPr>
              <a:t>2</a:t>
            </a:r>
            <a:endParaRPr sz="4800" b="1" dirty="0">
              <a:solidFill>
                <a:schemeClr val="dk1"/>
              </a:solidFill>
              <a:latin typeface="Raleway"/>
              <a:ea typeface="Raleway"/>
              <a:cs typeface="Raleway"/>
              <a:sym typeface="Raleway"/>
            </a:endParaRPr>
          </a:p>
        </p:txBody>
      </p:sp>
      <p:sp>
        <p:nvSpPr>
          <p:cNvPr id="17" name="Ok: Sağ 16">
            <a:extLst>
              <a:ext uri="{FF2B5EF4-FFF2-40B4-BE49-F238E27FC236}">
                <a16:creationId xmlns:a16="http://schemas.microsoft.com/office/drawing/2014/main" id="{08A1C0DF-3C80-03E2-1717-D6B42F6A1196}"/>
              </a:ext>
            </a:extLst>
          </p:cNvPr>
          <p:cNvSpPr/>
          <p:nvPr/>
        </p:nvSpPr>
        <p:spPr>
          <a:xfrm>
            <a:off x="3500353" y="3049229"/>
            <a:ext cx="332434" cy="2824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8" name="Google Shape;715;p39">
            <a:extLst>
              <a:ext uri="{FF2B5EF4-FFF2-40B4-BE49-F238E27FC236}">
                <a16:creationId xmlns:a16="http://schemas.microsoft.com/office/drawing/2014/main" id="{B37463BD-4F0A-2C15-CA43-2C6269E82787}"/>
              </a:ext>
            </a:extLst>
          </p:cNvPr>
          <p:cNvSpPr txBox="1"/>
          <p:nvPr/>
        </p:nvSpPr>
        <p:spPr>
          <a:xfrm>
            <a:off x="4121478" y="2985411"/>
            <a:ext cx="1539124" cy="11220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2000" dirty="0">
                <a:solidFill>
                  <a:srgbClr val="FFAF9F"/>
                </a:solidFill>
                <a:latin typeface="Tajawal"/>
                <a:ea typeface="Tajawal"/>
                <a:cs typeface="Tajawal"/>
                <a:sym typeface="Tajawal"/>
              </a:rPr>
              <a:t>TEMPLATE COLOUR MAP EXAMINATION</a:t>
            </a:r>
            <a:endParaRPr sz="2000" dirty="0">
              <a:solidFill>
                <a:srgbClr val="FFAF9F"/>
              </a:solidFill>
              <a:latin typeface="Tajawal"/>
              <a:ea typeface="Tajawal"/>
              <a:cs typeface="Tajawal"/>
              <a:sym typeface="Tajawal"/>
            </a:endParaRPr>
          </a:p>
        </p:txBody>
      </p:sp>
      <p:sp>
        <p:nvSpPr>
          <p:cNvPr id="19" name="Ok: Sağ 18">
            <a:extLst>
              <a:ext uri="{FF2B5EF4-FFF2-40B4-BE49-F238E27FC236}">
                <a16:creationId xmlns:a16="http://schemas.microsoft.com/office/drawing/2014/main" id="{0B413FEA-6511-6A8A-8364-7441FFEB78B9}"/>
              </a:ext>
            </a:extLst>
          </p:cNvPr>
          <p:cNvSpPr/>
          <p:nvPr/>
        </p:nvSpPr>
        <p:spPr>
          <a:xfrm>
            <a:off x="5953198" y="3049229"/>
            <a:ext cx="332434" cy="2824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grpSp>
        <p:nvGrpSpPr>
          <p:cNvPr id="20" name="Google Shape;1358;p51">
            <a:extLst>
              <a:ext uri="{FF2B5EF4-FFF2-40B4-BE49-F238E27FC236}">
                <a16:creationId xmlns:a16="http://schemas.microsoft.com/office/drawing/2014/main" id="{25E3219C-53B0-E333-6AAD-D5704B5F7753}"/>
              </a:ext>
            </a:extLst>
          </p:cNvPr>
          <p:cNvGrpSpPr/>
          <p:nvPr/>
        </p:nvGrpSpPr>
        <p:grpSpPr>
          <a:xfrm flipH="1">
            <a:off x="6448635" y="1787071"/>
            <a:ext cx="1890578" cy="2599694"/>
            <a:chOff x="1835466" y="929768"/>
            <a:chExt cx="2388300" cy="3284100"/>
          </a:xfrm>
        </p:grpSpPr>
        <p:sp>
          <p:nvSpPr>
            <p:cNvPr id="21" name="Google Shape;1359;p51">
              <a:extLst>
                <a:ext uri="{FF2B5EF4-FFF2-40B4-BE49-F238E27FC236}">
                  <a16:creationId xmlns:a16="http://schemas.microsoft.com/office/drawing/2014/main" id="{C6D3A5FF-E61C-423E-5573-F0C96D891358}"/>
                </a:ext>
              </a:extLst>
            </p:cNvPr>
            <p:cNvSpPr/>
            <p:nvPr/>
          </p:nvSpPr>
          <p:spPr>
            <a:xfrm>
              <a:off x="1835466" y="929768"/>
              <a:ext cx="2388300" cy="3284100"/>
            </a:xfrm>
            <a:prstGeom prst="roundRect">
              <a:avLst>
                <a:gd name="adj" fmla="val 4846"/>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1360;p51">
              <a:extLst>
                <a:ext uri="{FF2B5EF4-FFF2-40B4-BE49-F238E27FC236}">
                  <a16:creationId xmlns:a16="http://schemas.microsoft.com/office/drawing/2014/main" id="{50B8712C-716C-456A-2170-56D39657748B}"/>
                </a:ext>
              </a:extLst>
            </p:cNvPr>
            <p:cNvSpPr/>
            <p:nvPr/>
          </p:nvSpPr>
          <p:spPr>
            <a:xfrm>
              <a:off x="2010540" y="1124747"/>
              <a:ext cx="2038200" cy="2909100"/>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1;p51">
              <a:extLst>
                <a:ext uri="{FF2B5EF4-FFF2-40B4-BE49-F238E27FC236}">
                  <a16:creationId xmlns:a16="http://schemas.microsoft.com/office/drawing/2014/main" id="{C3316014-5D71-9E89-93DE-B1D0C6D4633B}"/>
                </a:ext>
              </a:extLst>
            </p:cNvPr>
            <p:cNvSpPr/>
            <p:nvPr/>
          </p:nvSpPr>
          <p:spPr>
            <a:xfrm>
              <a:off x="2947422" y="4067543"/>
              <a:ext cx="164400" cy="97500"/>
            </a:xfrm>
            <a:prstGeom prst="roundRect">
              <a:avLst>
                <a:gd name="adj" fmla="val 50000"/>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660;p36">
            <a:hlinkClick r:id="rId9" action="ppaction://hlinksldjump"/>
            <a:extLst>
              <a:ext uri="{FF2B5EF4-FFF2-40B4-BE49-F238E27FC236}">
                <a16:creationId xmlns:a16="http://schemas.microsoft.com/office/drawing/2014/main" id="{E4394E1C-FCFB-F4CE-4912-0A46BFC79861}"/>
              </a:ext>
            </a:extLst>
          </p:cNvPr>
          <p:cNvSpPr/>
          <p:nvPr/>
        </p:nvSpPr>
        <p:spPr>
          <a:xfrm>
            <a:off x="6692473" y="2341213"/>
            <a:ext cx="1402864" cy="396128"/>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4800" b="1" dirty="0">
                <a:solidFill>
                  <a:schemeClr val="dk1"/>
                </a:solidFill>
                <a:latin typeface="Raleway"/>
                <a:ea typeface="Raleway"/>
                <a:cs typeface="Raleway"/>
                <a:sym typeface="Raleway"/>
              </a:rPr>
              <a:t>0</a:t>
            </a:r>
            <a:r>
              <a:rPr lang="tr-TR" sz="4800" b="1" dirty="0">
                <a:solidFill>
                  <a:schemeClr val="dk1"/>
                </a:solidFill>
                <a:latin typeface="Raleway"/>
                <a:ea typeface="Raleway"/>
                <a:cs typeface="Raleway"/>
                <a:sym typeface="Raleway"/>
              </a:rPr>
              <a:t>3</a:t>
            </a:r>
            <a:endParaRPr sz="4800" b="1" dirty="0">
              <a:solidFill>
                <a:schemeClr val="dk1"/>
              </a:solidFill>
              <a:latin typeface="Raleway"/>
              <a:ea typeface="Raleway"/>
              <a:cs typeface="Raleway"/>
              <a:sym typeface="Raleway"/>
            </a:endParaRPr>
          </a:p>
        </p:txBody>
      </p:sp>
      <p:sp>
        <p:nvSpPr>
          <p:cNvPr id="25" name="Google Shape;715;p39">
            <a:extLst>
              <a:ext uri="{FF2B5EF4-FFF2-40B4-BE49-F238E27FC236}">
                <a16:creationId xmlns:a16="http://schemas.microsoft.com/office/drawing/2014/main" id="{70C7AB18-29AD-C9E0-F1C1-C7DAE6A682F6}"/>
              </a:ext>
            </a:extLst>
          </p:cNvPr>
          <p:cNvSpPr txBox="1"/>
          <p:nvPr/>
        </p:nvSpPr>
        <p:spPr>
          <a:xfrm>
            <a:off x="6594874" y="2967201"/>
            <a:ext cx="1661993" cy="112203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sz="2000" dirty="0">
                <a:solidFill>
                  <a:srgbClr val="FFAF9F"/>
                </a:solidFill>
                <a:latin typeface="Tajawal"/>
                <a:ea typeface="Tajawal"/>
                <a:cs typeface="Tajawal"/>
                <a:sym typeface="Tajawal"/>
              </a:rPr>
              <a:t>GRAPHICAL USER INTERFACE</a:t>
            </a:r>
            <a:endParaRPr sz="2000" dirty="0">
              <a:solidFill>
                <a:srgbClr val="FFAF9F"/>
              </a:solidFill>
              <a:latin typeface="Tajawal"/>
              <a:ea typeface="Tajawal"/>
              <a:cs typeface="Tajawal"/>
              <a:sym typeface="Tajaw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52" name="Google Shape;1252;p47"/>
          <p:cNvSpPr txBox="1">
            <a:spLocks noGrp="1"/>
          </p:cNvSpPr>
          <p:nvPr>
            <p:ph type="title"/>
          </p:nvPr>
        </p:nvSpPr>
        <p:spPr>
          <a:xfrm>
            <a:off x="2570850" y="2366563"/>
            <a:ext cx="4661400"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RESULTS</a:t>
            </a:r>
            <a:endParaRPr dirty="0"/>
          </a:p>
        </p:txBody>
      </p:sp>
      <p:sp>
        <p:nvSpPr>
          <p:cNvPr id="1254" name="Google Shape;1254;p47"/>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pic>
        <p:nvPicPr>
          <p:cNvPr id="1255" name="Google Shape;1255;p47">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1256" name="Google Shape;1256;p4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57" name="Google Shape;1257;p4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58" name="Google Shape;1258;p4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59" name="Google Shape;1259;p4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1261" name="Google Shape;1261;p4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62" name="Google Shape;1262;p47">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63" name="Google Shape;1263;p47">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64" name="Google Shape;1264;p47">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Resim 3">
            <a:extLst>
              <a:ext uri="{FF2B5EF4-FFF2-40B4-BE49-F238E27FC236}">
                <a16:creationId xmlns:a16="http://schemas.microsoft.com/office/drawing/2014/main" id="{9E93D009-AF41-BAD2-4CFD-37BFA918AA61}"/>
              </a:ext>
            </a:extLst>
          </p:cNvPr>
          <p:cNvPicPr>
            <a:picLocks noChangeAspect="1"/>
          </p:cNvPicPr>
          <p:nvPr/>
        </p:nvPicPr>
        <p:blipFill>
          <a:blip r:embed="rId13">
            <a:duotone>
              <a:schemeClr val="accent2">
                <a:shade val="45000"/>
                <a:satMod val="135000"/>
              </a:schemeClr>
              <a:prstClr val="white"/>
            </a:duotone>
          </a:blip>
          <a:stretch>
            <a:fillRect/>
          </a:stretch>
        </p:blipFill>
        <p:spPr>
          <a:xfrm>
            <a:off x="4457667" y="3141382"/>
            <a:ext cx="1475047" cy="14750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5"/>
          <p:cNvSpPr txBox="1">
            <a:spLocks noGrp="1"/>
          </p:cNvSpPr>
          <p:nvPr>
            <p:ph type="title"/>
          </p:nvPr>
        </p:nvSpPr>
        <p:spPr>
          <a:xfrm>
            <a:off x="1114048" y="379212"/>
            <a:ext cx="6322091" cy="173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dirty="0"/>
              <a:t>TEMPLATE SELECTION RESULTS</a:t>
            </a:r>
            <a:endParaRPr dirty="0"/>
          </a:p>
        </p:txBody>
      </p:sp>
      <p:pic>
        <p:nvPicPr>
          <p:cNvPr id="639" name="Google Shape;639;p35">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640" name="Google Shape;640;p35">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41" name="Google Shape;641;p35">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42" name="Google Shape;642;p35">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43" name="Google Shape;643;p35">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645" name="Google Shape;645;p35">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46" name="Google Shape;646;p35">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47" name="Google Shape;647;p35">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48" name="Google Shape;648;p35">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3" name="Alt Başlık 2">
            <a:extLst>
              <a:ext uri="{FF2B5EF4-FFF2-40B4-BE49-F238E27FC236}">
                <a16:creationId xmlns:a16="http://schemas.microsoft.com/office/drawing/2014/main" id="{454C311B-6A6A-BCA4-8959-E1635E327CEB}"/>
              </a:ext>
            </a:extLst>
          </p:cNvPr>
          <p:cNvSpPr>
            <a:spLocks noGrp="1"/>
          </p:cNvSpPr>
          <p:nvPr>
            <p:ph type="subTitle" idx="1"/>
          </p:nvPr>
        </p:nvSpPr>
        <p:spPr>
          <a:xfrm>
            <a:off x="773736" y="1829438"/>
            <a:ext cx="3624085" cy="2406037"/>
          </a:xfrm>
        </p:spPr>
        <p:txBody>
          <a:bodyPr/>
          <a:lstStyle/>
          <a:p>
            <a:pPr algn="just"/>
            <a:r>
              <a:rPr lang="tr-TR" sz="1200" dirty="0">
                <a:solidFill>
                  <a:schemeClr val="bg2"/>
                </a:solidFill>
              </a:rPr>
              <a:t>         </a:t>
            </a:r>
            <a:r>
              <a:rPr lang="en-US" sz="1200" dirty="0">
                <a:solidFill>
                  <a:schemeClr val="bg2"/>
                </a:solidFill>
              </a:rPr>
              <a:t>In this step, first of all, it was necessary to find the best templates for the images to be detected</a:t>
            </a:r>
            <a:r>
              <a:rPr lang="tr-TR" sz="1200" dirty="0">
                <a:solidFill>
                  <a:schemeClr val="bg2"/>
                </a:solidFill>
              </a:rPr>
              <a:t> </a:t>
            </a:r>
            <a:r>
              <a:rPr lang="en-US" sz="1200" dirty="0">
                <a:solidFill>
                  <a:schemeClr val="bg2"/>
                </a:solidFill>
              </a:rPr>
              <a:t>properly. For this purpose, each of the cropped cobblestone images were template matching with each other, and then the highest similarity ratio was calculated and saved in an excel file and analyzed. Pictures with the highest similarity ratio were selected as templates. The same operations were performed for the budding tree and templates were selected.</a:t>
            </a:r>
            <a:endParaRPr lang="tr-TR" sz="1200" dirty="0">
              <a:solidFill>
                <a:schemeClr val="bg2"/>
              </a:solidFill>
            </a:endParaRPr>
          </a:p>
        </p:txBody>
      </p:sp>
      <p:sp>
        <p:nvSpPr>
          <p:cNvPr id="4" name="Google Shape;551;p33">
            <a:extLst>
              <a:ext uri="{FF2B5EF4-FFF2-40B4-BE49-F238E27FC236}">
                <a16:creationId xmlns:a16="http://schemas.microsoft.com/office/drawing/2014/main" id="{4AC97947-AFE9-4BC2-A4DD-4F8E2DDA4D84}"/>
              </a:ext>
            </a:extLst>
          </p:cNvPr>
          <p:cNvSpPr txBox="1">
            <a:spLocks/>
          </p:cNvSpPr>
          <p:nvPr/>
        </p:nvSpPr>
        <p:spPr>
          <a:xfrm>
            <a:off x="1114050" y="379212"/>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tr-TR" dirty="0"/>
              <a:t>RESULTS</a:t>
            </a:r>
            <a:endParaRPr lang="en-US" dirty="0"/>
          </a:p>
        </p:txBody>
      </p:sp>
      <p:graphicFrame>
        <p:nvGraphicFramePr>
          <p:cNvPr id="5" name="Tablo 5">
            <a:extLst>
              <a:ext uri="{FF2B5EF4-FFF2-40B4-BE49-F238E27FC236}">
                <a16:creationId xmlns:a16="http://schemas.microsoft.com/office/drawing/2014/main" id="{934B809A-173C-77D1-1975-0B4247F1544E}"/>
              </a:ext>
            </a:extLst>
          </p:cNvPr>
          <p:cNvGraphicFramePr>
            <a:graphicFrameLocks noGrp="1"/>
          </p:cNvGraphicFramePr>
          <p:nvPr>
            <p:extLst>
              <p:ext uri="{D42A27DB-BD31-4B8C-83A1-F6EECF244321}">
                <p14:modId xmlns:p14="http://schemas.microsoft.com/office/powerpoint/2010/main" val="533621699"/>
              </p:ext>
            </p:extLst>
          </p:nvPr>
        </p:nvGraphicFramePr>
        <p:xfrm>
          <a:off x="4572000" y="1743955"/>
          <a:ext cx="4217940" cy="2743200"/>
        </p:xfrm>
        <a:graphic>
          <a:graphicData uri="http://schemas.openxmlformats.org/drawingml/2006/table">
            <a:tbl>
              <a:tblPr firstRow="1" bandRow="1">
                <a:tableStyleId>{69CF1AB2-1976-4502-BF36-3FF5EA218861}</a:tableStyleId>
              </a:tblPr>
              <a:tblGrid>
                <a:gridCol w="702990">
                  <a:extLst>
                    <a:ext uri="{9D8B030D-6E8A-4147-A177-3AD203B41FA5}">
                      <a16:colId xmlns:a16="http://schemas.microsoft.com/office/drawing/2014/main" val="431871854"/>
                    </a:ext>
                  </a:extLst>
                </a:gridCol>
                <a:gridCol w="702990">
                  <a:extLst>
                    <a:ext uri="{9D8B030D-6E8A-4147-A177-3AD203B41FA5}">
                      <a16:colId xmlns:a16="http://schemas.microsoft.com/office/drawing/2014/main" val="549185583"/>
                    </a:ext>
                  </a:extLst>
                </a:gridCol>
                <a:gridCol w="702990">
                  <a:extLst>
                    <a:ext uri="{9D8B030D-6E8A-4147-A177-3AD203B41FA5}">
                      <a16:colId xmlns:a16="http://schemas.microsoft.com/office/drawing/2014/main" val="2032591776"/>
                    </a:ext>
                  </a:extLst>
                </a:gridCol>
                <a:gridCol w="702990">
                  <a:extLst>
                    <a:ext uri="{9D8B030D-6E8A-4147-A177-3AD203B41FA5}">
                      <a16:colId xmlns:a16="http://schemas.microsoft.com/office/drawing/2014/main" val="580403390"/>
                    </a:ext>
                  </a:extLst>
                </a:gridCol>
                <a:gridCol w="702990">
                  <a:extLst>
                    <a:ext uri="{9D8B030D-6E8A-4147-A177-3AD203B41FA5}">
                      <a16:colId xmlns:a16="http://schemas.microsoft.com/office/drawing/2014/main" val="1683657470"/>
                    </a:ext>
                  </a:extLst>
                </a:gridCol>
                <a:gridCol w="702990">
                  <a:extLst>
                    <a:ext uri="{9D8B030D-6E8A-4147-A177-3AD203B41FA5}">
                      <a16:colId xmlns:a16="http://schemas.microsoft.com/office/drawing/2014/main" val="4170588495"/>
                    </a:ext>
                  </a:extLst>
                </a:gridCol>
              </a:tblGrid>
              <a:tr h="429874">
                <a:tc>
                  <a:txBody>
                    <a:bodyPr/>
                    <a:lstStyle/>
                    <a:p>
                      <a:endParaRPr lang="tr-TR"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dirty="0"/>
                        <a:t>IMAGE 120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dirty="0"/>
                        <a:t>IMAGE 121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dirty="0"/>
                        <a:t>IMAGE 122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dirty="0"/>
                        <a:t>IMAGE 123</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dirty="0"/>
                        <a:t>IMAGE 124</a:t>
                      </a:r>
                    </a:p>
                  </a:txBody>
                  <a:tcPr/>
                </a:tc>
                <a:extLst>
                  <a:ext uri="{0D108BD9-81ED-4DB2-BD59-A6C34878D82A}">
                    <a16:rowId xmlns:a16="http://schemas.microsoft.com/office/drawing/2014/main" val="1064933265"/>
                  </a:ext>
                </a:extLst>
              </a:tr>
              <a:tr h="429874">
                <a:tc>
                  <a:txBody>
                    <a:bodyPr/>
                    <a:lstStyle/>
                    <a:p>
                      <a:pPr algn="ctr"/>
                      <a:r>
                        <a:rPr lang="tr-TR" sz="1200" b="1" dirty="0"/>
                        <a:t>IMAGE 1</a:t>
                      </a:r>
                    </a:p>
                  </a:txBody>
                  <a:tcPr/>
                </a:tc>
                <a:tc>
                  <a:txBody>
                    <a:bodyPr/>
                    <a:lstStyle/>
                    <a:p>
                      <a:pPr algn="r" rtl="0" fontAlgn="b"/>
                      <a:r>
                        <a:rPr lang="tr-TR" dirty="0">
                          <a:effectLst/>
                          <a:highlight>
                            <a:srgbClr val="FFFF00"/>
                          </a:highlight>
                        </a:rPr>
                        <a:t>0,9641190857</a:t>
                      </a:r>
                    </a:p>
                  </a:txBody>
                  <a:tcPr marL="28575" marR="28575" marT="0" marB="0" anchor="b"/>
                </a:tc>
                <a:tc>
                  <a:txBody>
                    <a:bodyPr/>
                    <a:lstStyle/>
                    <a:p>
                      <a:pPr algn="r" rtl="0" fontAlgn="b"/>
                      <a:r>
                        <a:rPr lang="tr-TR" dirty="0">
                          <a:effectLst/>
                        </a:rPr>
                        <a:t>0,9380845805</a:t>
                      </a:r>
                    </a:p>
                  </a:txBody>
                  <a:tcPr marL="28575" marR="28575" marT="0" marB="0" anchor="b"/>
                </a:tc>
                <a:tc>
                  <a:txBody>
                    <a:bodyPr/>
                    <a:lstStyle/>
                    <a:p>
                      <a:pPr algn="r" rtl="0" fontAlgn="b"/>
                      <a:r>
                        <a:rPr lang="tr-TR" dirty="0">
                          <a:effectLst/>
                        </a:rPr>
                        <a:t>0,9176853505</a:t>
                      </a:r>
                    </a:p>
                  </a:txBody>
                  <a:tcPr marL="28575" marR="28575" marT="0" marB="0" anchor="b"/>
                </a:tc>
                <a:tc>
                  <a:txBody>
                    <a:bodyPr/>
                    <a:lstStyle/>
                    <a:p>
                      <a:pPr algn="r" rtl="0" fontAlgn="b"/>
                      <a:r>
                        <a:rPr lang="tr-TR" dirty="0">
                          <a:effectLst/>
                        </a:rPr>
                        <a:t>0,9556235978</a:t>
                      </a:r>
                    </a:p>
                  </a:txBody>
                  <a:tcPr marL="28575" marR="28575" marT="0" marB="0" anchor="b"/>
                </a:tc>
                <a:tc>
                  <a:txBody>
                    <a:bodyPr/>
                    <a:lstStyle/>
                    <a:p>
                      <a:pPr algn="r" rtl="0" fontAlgn="b"/>
                      <a:r>
                        <a:rPr lang="tr-TR">
                          <a:effectLst/>
                        </a:rPr>
                        <a:t>0,8894541349</a:t>
                      </a:r>
                    </a:p>
                  </a:txBody>
                  <a:tcPr marL="28575" marR="28575" marT="0" marB="0" anchor="b"/>
                </a:tc>
                <a:extLst>
                  <a:ext uri="{0D108BD9-81ED-4DB2-BD59-A6C34878D82A}">
                    <a16:rowId xmlns:a16="http://schemas.microsoft.com/office/drawing/2014/main" val="706228838"/>
                  </a:ext>
                </a:extLst>
              </a:tr>
              <a:tr h="429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b="1" dirty="0"/>
                        <a:t>IMAGE 5</a:t>
                      </a:r>
                    </a:p>
                  </a:txBody>
                  <a:tcPr/>
                </a:tc>
                <a:tc>
                  <a:txBody>
                    <a:bodyPr/>
                    <a:lstStyle/>
                    <a:p>
                      <a:pPr algn="r" rtl="0" fontAlgn="b"/>
                      <a:r>
                        <a:rPr lang="tr-TR" dirty="0">
                          <a:effectLst/>
                        </a:rPr>
                        <a:t>0,9509354799</a:t>
                      </a:r>
                    </a:p>
                  </a:txBody>
                  <a:tcPr marL="28575" marR="28575" marT="0" marB="0" anchor="b"/>
                </a:tc>
                <a:tc>
                  <a:txBody>
                    <a:bodyPr/>
                    <a:lstStyle/>
                    <a:p>
                      <a:pPr algn="r" rtl="0" fontAlgn="b"/>
                      <a:r>
                        <a:rPr lang="tr-TR" dirty="0">
                          <a:effectLst/>
                        </a:rPr>
                        <a:t>0,9323382297</a:t>
                      </a:r>
                    </a:p>
                  </a:txBody>
                  <a:tcPr marL="28575" marR="28575" marT="0" marB="0" anchor="b"/>
                </a:tc>
                <a:tc>
                  <a:txBody>
                    <a:bodyPr/>
                    <a:lstStyle/>
                    <a:p>
                      <a:pPr algn="r" rtl="0" fontAlgn="b"/>
                      <a:r>
                        <a:rPr lang="tr-TR" dirty="0">
                          <a:effectLst/>
                        </a:rPr>
                        <a:t>0,9145793368</a:t>
                      </a:r>
                    </a:p>
                  </a:txBody>
                  <a:tcPr marL="28575" marR="28575" marT="0" marB="0" anchor="b"/>
                </a:tc>
                <a:tc>
                  <a:txBody>
                    <a:bodyPr/>
                    <a:lstStyle/>
                    <a:p>
                      <a:pPr algn="r" rtl="0" fontAlgn="b"/>
                      <a:r>
                        <a:rPr lang="tr-TR" dirty="0">
                          <a:effectLst/>
                          <a:highlight>
                            <a:srgbClr val="FFFF00"/>
                          </a:highlight>
                        </a:rPr>
                        <a:t>0,9548718811</a:t>
                      </a:r>
                    </a:p>
                  </a:txBody>
                  <a:tcPr marL="28575" marR="28575" marT="0" marB="0" anchor="b"/>
                </a:tc>
                <a:tc>
                  <a:txBody>
                    <a:bodyPr/>
                    <a:lstStyle/>
                    <a:p>
                      <a:pPr algn="r" rtl="0" fontAlgn="b"/>
                      <a:r>
                        <a:rPr lang="tr-TR">
                          <a:effectLst/>
                        </a:rPr>
                        <a:t>0,8924661995</a:t>
                      </a:r>
                    </a:p>
                  </a:txBody>
                  <a:tcPr marL="28575" marR="28575" marT="0" marB="0" anchor="b"/>
                </a:tc>
                <a:extLst>
                  <a:ext uri="{0D108BD9-81ED-4DB2-BD59-A6C34878D82A}">
                    <a16:rowId xmlns:a16="http://schemas.microsoft.com/office/drawing/2014/main" val="2196712703"/>
                  </a:ext>
                </a:extLst>
              </a:tr>
              <a:tr h="429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b="1" dirty="0"/>
                        <a:t>IMAGE 10</a:t>
                      </a:r>
                    </a:p>
                  </a:txBody>
                  <a:tcPr/>
                </a:tc>
                <a:tc>
                  <a:txBody>
                    <a:bodyPr/>
                    <a:lstStyle/>
                    <a:p>
                      <a:pPr algn="r" rtl="0" fontAlgn="b"/>
                      <a:r>
                        <a:rPr lang="tr-TR">
                          <a:effectLst/>
                        </a:rPr>
                        <a:t>0,9564404615</a:t>
                      </a:r>
                    </a:p>
                  </a:txBody>
                  <a:tcPr marL="28575" marR="28575" marT="0" marB="0" anchor="b"/>
                </a:tc>
                <a:tc>
                  <a:txBody>
                    <a:bodyPr/>
                    <a:lstStyle/>
                    <a:p>
                      <a:pPr algn="r" rtl="0" fontAlgn="b"/>
                      <a:r>
                        <a:rPr lang="tr-TR">
                          <a:effectLst/>
                        </a:rPr>
                        <a:t>0,9381552384</a:t>
                      </a:r>
                    </a:p>
                  </a:txBody>
                  <a:tcPr marL="28575" marR="28575" marT="0" marB="0" anchor="b"/>
                </a:tc>
                <a:tc>
                  <a:txBody>
                    <a:bodyPr/>
                    <a:lstStyle/>
                    <a:p>
                      <a:pPr algn="r" rtl="0" fontAlgn="b"/>
                      <a:r>
                        <a:rPr lang="tr-TR">
                          <a:effectLst/>
                        </a:rPr>
                        <a:t>0,9256536765</a:t>
                      </a:r>
                    </a:p>
                  </a:txBody>
                  <a:tcPr marL="28575" marR="28575" marT="0" marB="0" anchor="b"/>
                </a:tc>
                <a:tc>
                  <a:txBody>
                    <a:bodyPr/>
                    <a:lstStyle/>
                    <a:p>
                      <a:pPr algn="r" rtl="0" fontAlgn="b"/>
                      <a:r>
                        <a:rPr lang="tr-TR" dirty="0">
                          <a:effectLst/>
                          <a:highlight>
                            <a:srgbClr val="FFFF00"/>
                          </a:highlight>
                        </a:rPr>
                        <a:t>0,9599588541</a:t>
                      </a:r>
                    </a:p>
                  </a:txBody>
                  <a:tcPr marL="28575" marR="28575" marT="0" marB="0" anchor="b"/>
                </a:tc>
                <a:tc>
                  <a:txBody>
                    <a:bodyPr/>
                    <a:lstStyle/>
                    <a:p>
                      <a:pPr algn="r" rtl="0" fontAlgn="b"/>
                      <a:r>
                        <a:rPr lang="tr-TR" dirty="0">
                          <a:effectLst/>
                        </a:rPr>
                        <a:t>0,8678306521</a:t>
                      </a:r>
                    </a:p>
                  </a:txBody>
                  <a:tcPr marL="28575" marR="28575" marT="0" marB="0" anchor="b"/>
                </a:tc>
                <a:extLst>
                  <a:ext uri="{0D108BD9-81ED-4DB2-BD59-A6C34878D82A}">
                    <a16:rowId xmlns:a16="http://schemas.microsoft.com/office/drawing/2014/main" val="1909460746"/>
                  </a:ext>
                </a:extLst>
              </a:tr>
              <a:tr h="429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b="1" dirty="0"/>
                        <a:t>IMAGE 25</a:t>
                      </a:r>
                    </a:p>
                  </a:txBody>
                  <a:tcPr/>
                </a:tc>
                <a:tc>
                  <a:txBody>
                    <a:bodyPr/>
                    <a:lstStyle/>
                    <a:p>
                      <a:pPr algn="r" rtl="0" fontAlgn="b"/>
                      <a:r>
                        <a:rPr lang="tr-TR">
                          <a:effectLst/>
                        </a:rPr>
                        <a:t>0,8944517706</a:t>
                      </a:r>
                    </a:p>
                  </a:txBody>
                  <a:tcPr marL="28575" marR="28575" marT="0" marB="0" anchor="b"/>
                </a:tc>
                <a:tc>
                  <a:txBody>
                    <a:bodyPr/>
                    <a:lstStyle/>
                    <a:p>
                      <a:pPr algn="r" rtl="0" fontAlgn="b"/>
                      <a:r>
                        <a:rPr lang="tr-TR" dirty="0">
                          <a:effectLst/>
                          <a:highlight>
                            <a:srgbClr val="FFFF00"/>
                          </a:highlight>
                        </a:rPr>
                        <a:t>0,9182311192</a:t>
                      </a:r>
                    </a:p>
                  </a:txBody>
                  <a:tcPr marL="28575" marR="28575" marT="0" marB="0" anchor="b"/>
                </a:tc>
                <a:tc>
                  <a:txBody>
                    <a:bodyPr/>
                    <a:lstStyle/>
                    <a:p>
                      <a:pPr algn="r" rtl="0" fontAlgn="b"/>
                      <a:r>
                        <a:rPr lang="tr-TR" dirty="0">
                          <a:effectLst/>
                        </a:rPr>
                        <a:t>0,8903468401</a:t>
                      </a:r>
                    </a:p>
                  </a:txBody>
                  <a:tcPr marL="28575" marR="28575" marT="0" marB="0" anchor="b"/>
                </a:tc>
                <a:tc>
                  <a:txBody>
                    <a:bodyPr/>
                    <a:lstStyle/>
                    <a:p>
                      <a:pPr algn="r" rtl="0" fontAlgn="b"/>
                      <a:r>
                        <a:rPr lang="tr-TR">
                          <a:effectLst/>
                        </a:rPr>
                        <a:t>0,918015884</a:t>
                      </a:r>
                    </a:p>
                  </a:txBody>
                  <a:tcPr marL="28575" marR="28575" marT="0" marB="0" anchor="b"/>
                </a:tc>
                <a:tc>
                  <a:txBody>
                    <a:bodyPr/>
                    <a:lstStyle/>
                    <a:p>
                      <a:pPr algn="r" rtl="0" fontAlgn="b"/>
                      <a:r>
                        <a:rPr lang="tr-TR" dirty="0">
                          <a:effectLst/>
                        </a:rPr>
                        <a:t>0,8818059287</a:t>
                      </a:r>
                    </a:p>
                  </a:txBody>
                  <a:tcPr marL="28575" marR="28575" marT="0" marB="0" anchor="b"/>
                </a:tc>
                <a:extLst>
                  <a:ext uri="{0D108BD9-81ED-4DB2-BD59-A6C34878D82A}">
                    <a16:rowId xmlns:a16="http://schemas.microsoft.com/office/drawing/2014/main" val="2886210184"/>
                  </a:ext>
                </a:extLst>
              </a:tr>
              <a:tr h="4298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tr-TR" sz="1200" b="1" dirty="0"/>
                        <a:t>IMAGE 35</a:t>
                      </a:r>
                    </a:p>
                  </a:txBody>
                  <a:tcPr/>
                </a:tc>
                <a:tc>
                  <a:txBody>
                    <a:bodyPr/>
                    <a:lstStyle/>
                    <a:p>
                      <a:pPr algn="r" rtl="0" fontAlgn="b"/>
                      <a:r>
                        <a:rPr lang="tr-TR">
                          <a:effectLst/>
                        </a:rPr>
                        <a:t>0,9450338603</a:t>
                      </a:r>
                    </a:p>
                  </a:txBody>
                  <a:tcPr marL="28575" marR="28575" marT="0" marB="0" anchor="b"/>
                </a:tc>
                <a:tc>
                  <a:txBody>
                    <a:bodyPr/>
                    <a:lstStyle/>
                    <a:p>
                      <a:pPr algn="r" rtl="0" fontAlgn="b"/>
                      <a:r>
                        <a:rPr lang="tr-TR">
                          <a:effectLst/>
                        </a:rPr>
                        <a:t>0,9348675498</a:t>
                      </a:r>
                    </a:p>
                  </a:txBody>
                  <a:tcPr marL="28575" marR="28575" marT="0" marB="0" anchor="b"/>
                </a:tc>
                <a:tc>
                  <a:txBody>
                    <a:bodyPr/>
                    <a:lstStyle/>
                    <a:p>
                      <a:pPr algn="r" rtl="0" fontAlgn="b"/>
                      <a:r>
                        <a:rPr lang="tr-TR" dirty="0">
                          <a:effectLst/>
                        </a:rPr>
                        <a:t>0,9120178071</a:t>
                      </a:r>
                    </a:p>
                  </a:txBody>
                  <a:tcPr marL="28575" marR="28575" marT="0" marB="0" anchor="b"/>
                </a:tc>
                <a:tc>
                  <a:txBody>
                    <a:bodyPr/>
                    <a:lstStyle/>
                    <a:p>
                      <a:pPr algn="r" rtl="0" fontAlgn="b"/>
                      <a:r>
                        <a:rPr lang="tr-TR" dirty="0">
                          <a:effectLst/>
                          <a:highlight>
                            <a:srgbClr val="FFFF00"/>
                          </a:highlight>
                        </a:rPr>
                        <a:t>0,9469823836</a:t>
                      </a:r>
                    </a:p>
                  </a:txBody>
                  <a:tcPr marL="28575" marR="28575" marT="0" marB="0" anchor="b"/>
                </a:tc>
                <a:tc>
                  <a:txBody>
                    <a:bodyPr/>
                    <a:lstStyle/>
                    <a:p>
                      <a:pPr algn="r" rtl="0" fontAlgn="b"/>
                      <a:r>
                        <a:rPr lang="tr-TR" dirty="0">
                          <a:effectLst/>
                        </a:rPr>
                        <a:t>0,9001774384</a:t>
                      </a:r>
                    </a:p>
                  </a:txBody>
                  <a:tcPr marL="28575" marR="28575" marT="0" marB="0" anchor="b"/>
                </a:tc>
                <a:extLst>
                  <a:ext uri="{0D108BD9-81ED-4DB2-BD59-A6C34878D82A}">
                    <a16:rowId xmlns:a16="http://schemas.microsoft.com/office/drawing/2014/main" val="201873573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7"/>
          <p:cNvSpPr txBox="1">
            <a:spLocks noGrp="1"/>
          </p:cNvSpPr>
          <p:nvPr>
            <p:ph type="title"/>
          </p:nvPr>
        </p:nvSpPr>
        <p:spPr>
          <a:xfrm>
            <a:off x="1974629" y="1031888"/>
            <a:ext cx="5939285" cy="18252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sz="1800" dirty="0"/>
              <a:t>A total of 16 templates were selected according to the obtained values. Equal amounts of templates were selected from both classes so that they affect the picture equally.</a:t>
            </a:r>
            <a:endParaRPr sz="1800" dirty="0"/>
          </a:p>
        </p:txBody>
      </p:sp>
      <p:pic>
        <p:nvPicPr>
          <p:cNvPr id="674" name="Google Shape;674;p37">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675" name="Google Shape;675;p37">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676" name="Google Shape;676;p37">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677" name="Google Shape;677;p37">
            <a:hlinkClick r:id="" action="ppaction://noaction"/>
          </p:cNvPr>
          <p:cNvPicPr preferRelativeResize="0"/>
          <p:nvPr/>
        </p:nvPicPr>
        <p:blipFill rotWithShape="1">
          <a:blip r:embed="rId6">
            <a:alphaModFix/>
          </a:blip>
          <a:srcRect l="396" r="396"/>
          <a:stretch/>
        </p:blipFill>
        <p:spPr>
          <a:xfrm>
            <a:off x="228050" y="4350525"/>
            <a:ext cx="302603" cy="307950"/>
          </a:xfrm>
          <a:prstGeom prst="rect">
            <a:avLst/>
          </a:prstGeom>
          <a:noFill/>
          <a:ln>
            <a:noFill/>
          </a:ln>
        </p:spPr>
      </p:pic>
      <p:pic>
        <p:nvPicPr>
          <p:cNvPr id="678" name="Google Shape;678;p37">
            <a:hlinkClick r:id="rId7" action="ppaction://hlinksldjump"/>
          </p:cNvPr>
          <p:cNvPicPr preferRelativeResize="0"/>
          <p:nvPr/>
        </p:nvPicPr>
        <p:blipFill rotWithShape="1">
          <a:blip r:embed="rId8">
            <a:alphaModFix/>
          </a:blip>
          <a:srcRect t="465" b="475"/>
          <a:stretch/>
        </p:blipFill>
        <p:spPr>
          <a:xfrm>
            <a:off x="7472087" y="478225"/>
            <a:ext cx="265550" cy="258850"/>
          </a:xfrm>
          <a:prstGeom prst="rect">
            <a:avLst/>
          </a:prstGeom>
          <a:noFill/>
          <a:ln>
            <a:noFill/>
          </a:ln>
        </p:spPr>
      </p:pic>
      <p:sp>
        <p:nvSpPr>
          <p:cNvPr id="680" name="Google Shape;680;p3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81" name="Google Shape;681;p37">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82" name="Google Shape;682;p37">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83" name="Google Shape;683;p37">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5" name="Resim 4">
            <a:extLst>
              <a:ext uri="{FF2B5EF4-FFF2-40B4-BE49-F238E27FC236}">
                <a16:creationId xmlns:a16="http://schemas.microsoft.com/office/drawing/2014/main" id="{0166FDFE-2CF7-C6A4-CF5D-F8C550BB3E42}"/>
              </a:ext>
            </a:extLst>
          </p:cNvPr>
          <p:cNvPicPr>
            <a:picLocks noChangeAspect="1"/>
          </p:cNvPicPr>
          <p:nvPr/>
        </p:nvPicPr>
        <p:blipFill>
          <a:blip r:embed="rId13"/>
          <a:stretch>
            <a:fillRect/>
          </a:stretch>
        </p:blipFill>
        <p:spPr>
          <a:xfrm>
            <a:off x="2275794" y="2909888"/>
            <a:ext cx="847725" cy="571500"/>
          </a:xfrm>
          <a:prstGeom prst="rect">
            <a:avLst/>
          </a:prstGeom>
        </p:spPr>
      </p:pic>
      <p:pic>
        <p:nvPicPr>
          <p:cNvPr id="7" name="Resim 6">
            <a:extLst>
              <a:ext uri="{FF2B5EF4-FFF2-40B4-BE49-F238E27FC236}">
                <a16:creationId xmlns:a16="http://schemas.microsoft.com/office/drawing/2014/main" id="{4A71F8C4-EF86-87EF-C7DA-A3330329D707}"/>
              </a:ext>
            </a:extLst>
          </p:cNvPr>
          <p:cNvPicPr>
            <a:picLocks noChangeAspect="1"/>
          </p:cNvPicPr>
          <p:nvPr/>
        </p:nvPicPr>
        <p:blipFill>
          <a:blip r:embed="rId14"/>
          <a:stretch>
            <a:fillRect/>
          </a:stretch>
        </p:blipFill>
        <p:spPr>
          <a:xfrm>
            <a:off x="2911837" y="3702710"/>
            <a:ext cx="1013114" cy="571500"/>
          </a:xfrm>
          <a:prstGeom prst="rect">
            <a:avLst/>
          </a:prstGeom>
        </p:spPr>
      </p:pic>
      <p:pic>
        <p:nvPicPr>
          <p:cNvPr id="9" name="Resim 8" descr="bulanık içeren bir resim&#10;&#10;Açıklama otomatik olarak oluşturuldu">
            <a:extLst>
              <a:ext uri="{FF2B5EF4-FFF2-40B4-BE49-F238E27FC236}">
                <a16:creationId xmlns:a16="http://schemas.microsoft.com/office/drawing/2014/main" id="{7042CFF3-1A96-D6B4-FC3B-6444697EB925}"/>
              </a:ext>
            </a:extLst>
          </p:cNvPr>
          <p:cNvPicPr>
            <a:picLocks noChangeAspect="1"/>
          </p:cNvPicPr>
          <p:nvPr/>
        </p:nvPicPr>
        <p:blipFill>
          <a:blip r:embed="rId15"/>
          <a:stretch>
            <a:fillRect/>
          </a:stretch>
        </p:blipFill>
        <p:spPr>
          <a:xfrm>
            <a:off x="3881408" y="2892199"/>
            <a:ext cx="771525" cy="581025"/>
          </a:xfrm>
          <a:prstGeom prst="rect">
            <a:avLst/>
          </a:prstGeom>
        </p:spPr>
      </p:pic>
      <p:pic>
        <p:nvPicPr>
          <p:cNvPr id="11" name="Resim 10">
            <a:extLst>
              <a:ext uri="{FF2B5EF4-FFF2-40B4-BE49-F238E27FC236}">
                <a16:creationId xmlns:a16="http://schemas.microsoft.com/office/drawing/2014/main" id="{8353EB51-C4D2-D586-7317-9599A251112D}"/>
              </a:ext>
            </a:extLst>
          </p:cNvPr>
          <p:cNvPicPr>
            <a:picLocks noChangeAspect="1"/>
          </p:cNvPicPr>
          <p:nvPr/>
        </p:nvPicPr>
        <p:blipFill>
          <a:blip r:embed="rId16"/>
          <a:stretch>
            <a:fillRect/>
          </a:stretch>
        </p:blipFill>
        <p:spPr>
          <a:xfrm>
            <a:off x="4944271" y="3526481"/>
            <a:ext cx="371475" cy="704850"/>
          </a:xfrm>
          <a:prstGeom prst="rect">
            <a:avLst/>
          </a:prstGeom>
        </p:spPr>
      </p:pic>
      <p:pic>
        <p:nvPicPr>
          <p:cNvPr id="13" name="Resim 12">
            <a:extLst>
              <a:ext uri="{FF2B5EF4-FFF2-40B4-BE49-F238E27FC236}">
                <a16:creationId xmlns:a16="http://schemas.microsoft.com/office/drawing/2014/main" id="{611FD250-39C7-27F9-633D-A8406827F63A}"/>
              </a:ext>
            </a:extLst>
          </p:cNvPr>
          <p:cNvPicPr>
            <a:picLocks noChangeAspect="1"/>
          </p:cNvPicPr>
          <p:nvPr/>
        </p:nvPicPr>
        <p:blipFill>
          <a:blip r:embed="rId17"/>
          <a:stretch>
            <a:fillRect/>
          </a:stretch>
        </p:blipFill>
        <p:spPr>
          <a:xfrm>
            <a:off x="5498646" y="2877911"/>
            <a:ext cx="323850" cy="609600"/>
          </a:xfrm>
          <a:prstGeom prst="rect">
            <a:avLst/>
          </a:prstGeom>
        </p:spPr>
      </p:pic>
      <p:pic>
        <p:nvPicPr>
          <p:cNvPr id="15" name="Resim 14">
            <a:extLst>
              <a:ext uri="{FF2B5EF4-FFF2-40B4-BE49-F238E27FC236}">
                <a16:creationId xmlns:a16="http://schemas.microsoft.com/office/drawing/2014/main" id="{DACC05FC-72A1-E5DC-33B6-E6331BA51F1B}"/>
              </a:ext>
            </a:extLst>
          </p:cNvPr>
          <p:cNvPicPr>
            <a:picLocks noChangeAspect="1"/>
          </p:cNvPicPr>
          <p:nvPr/>
        </p:nvPicPr>
        <p:blipFill>
          <a:blip r:embed="rId18"/>
          <a:stretch>
            <a:fillRect/>
          </a:stretch>
        </p:blipFill>
        <p:spPr>
          <a:xfrm>
            <a:off x="6361649" y="3467512"/>
            <a:ext cx="1013114" cy="755815"/>
          </a:xfrm>
          <a:prstGeom prst="rect">
            <a:avLst/>
          </a:prstGeom>
        </p:spPr>
      </p:pic>
      <p:sp>
        <p:nvSpPr>
          <p:cNvPr id="16" name="Google Shape;668;p37">
            <a:extLst>
              <a:ext uri="{FF2B5EF4-FFF2-40B4-BE49-F238E27FC236}">
                <a16:creationId xmlns:a16="http://schemas.microsoft.com/office/drawing/2014/main" id="{A59D6C57-68DC-52F1-89DB-E880D3D4696C}"/>
              </a:ext>
            </a:extLst>
          </p:cNvPr>
          <p:cNvSpPr txBox="1">
            <a:spLocks/>
          </p:cNvSpPr>
          <p:nvPr/>
        </p:nvSpPr>
        <p:spPr>
          <a:xfrm>
            <a:off x="1974628" y="1031888"/>
            <a:ext cx="5939285" cy="1825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US" sz="1800"/>
              <a:t>A total of 16 templates were selected according to the obtained values. Equal amounts of templates were selected from both classes so that they affect the picture equally.</a:t>
            </a:r>
            <a:endParaRPr lang="en-US" sz="1800" dirty="0"/>
          </a:p>
        </p:txBody>
      </p:sp>
      <p:pic>
        <p:nvPicPr>
          <p:cNvPr id="18" name="Resim 17">
            <a:extLst>
              <a:ext uri="{FF2B5EF4-FFF2-40B4-BE49-F238E27FC236}">
                <a16:creationId xmlns:a16="http://schemas.microsoft.com/office/drawing/2014/main" id="{59B04026-F83A-2602-4A1A-C3D0F8AF7A97}"/>
              </a:ext>
            </a:extLst>
          </p:cNvPr>
          <p:cNvPicPr>
            <a:picLocks noChangeAspect="1"/>
          </p:cNvPicPr>
          <p:nvPr/>
        </p:nvPicPr>
        <p:blipFill>
          <a:blip r:embed="rId19"/>
          <a:stretch>
            <a:fillRect/>
          </a:stretch>
        </p:blipFill>
        <p:spPr>
          <a:xfrm>
            <a:off x="6482443" y="2549427"/>
            <a:ext cx="771525" cy="728663"/>
          </a:xfrm>
          <a:prstGeom prst="rect">
            <a:avLst/>
          </a:prstGeom>
        </p:spPr>
      </p:pic>
      <p:sp>
        <p:nvSpPr>
          <p:cNvPr id="19" name="Google Shape;551;p33">
            <a:extLst>
              <a:ext uri="{FF2B5EF4-FFF2-40B4-BE49-F238E27FC236}">
                <a16:creationId xmlns:a16="http://schemas.microsoft.com/office/drawing/2014/main" id="{6B06925D-749B-B27D-1DF7-E647C24F13B6}"/>
              </a:ext>
            </a:extLst>
          </p:cNvPr>
          <p:cNvSpPr txBox="1">
            <a:spLocks/>
          </p:cNvSpPr>
          <p:nvPr/>
        </p:nvSpPr>
        <p:spPr>
          <a:xfrm>
            <a:off x="2126421" y="347473"/>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tr-TR" dirty="0"/>
              <a:t>RESULTS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801" name="Google Shape;801;p4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02" name="Google Shape;802;p4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03" name="Google Shape;803;p4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04" name="Google Shape;804;p4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05" name="Google Shape;805;p41">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807" name="Google Shape;807;p41">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08" name="Google Shape;808;p41">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09" name="Google Shape;809;p41">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10" name="Google Shape;810;p41">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4" name="Google Shape;551;p33">
            <a:extLst>
              <a:ext uri="{FF2B5EF4-FFF2-40B4-BE49-F238E27FC236}">
                <a16:creationId xmlns:a16="http://schemas.microsoft.com/office/drawing/2014/main" id="{57AFDF64-52F4-750A-B515-156BFAB87F2E}"/>
              </a:ext>
            </a:extLst>
          </p:cNvPr>
          <p:cNvSpPr txBox="1">
            <a:spLocks/>
          </p:cNvSpPr>
          <p:nvPr/>
        </p:nvSpPr>
        <p:spPr>
          <a:xfrm>
            <a:off x="1112025" y="383329"/>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tr-TR" dirty="0"/>
              <a:t>RESULTS</a:t>
            </a:r>
            <a:endParaRPr lang="en-US" dirty="0"/>
          </a:p>
        </p:txBody>
      </p:sp>
      <p:sp>
        <p:nvSpPr>
          <p:cNvPr id="6" name="Metin kutusu 5">
            <a:extLst>
              <a:ext uri="{FF2B5EF4-FFF2-40B4-BE49-F238E27FC236}">
                <a16:creationId xmlns:a16="http://schemas.microsoft.com/office/drawing/2014/main" id="{E4200C98-EC05-1E71-512A-A7101CD0EA26}"/>
              </a:ext>
            </a:extLst>
          </p:cNvPr>
          <p:cNvSpPr txBox="1"/>
          <p:nvPr/>
        </p:nvSpPr>
        <p:spPr>
          <a:xfrm>
            <a:off x="928314" y="915010"/>
            <a:ext cx="6671261" cy="461665"/>
          </a:xfrm>
          <a:prstGeom prst="rect">
            <a:avLst/>
          </a:prstGeom>
          <a:noFill/>
        </p:spPr>
        <p:txBody>
          <a:bodyPr wrap="square">
            <a:spAutoFit/>
          </a:bodyPr>
          <a:lstStyle/>
          <a:p>
            <a:r>
              <a:rPr lang="tr-TR" sz="2400" dirty="0">
                <a:solidFill>
                  <a:schemeClr val="dk1"/>
                </a:solidFill>
                <a:latin typeface="Raleway Black"/>
                <a:sym typeface="Raleway Black"/>
              </a:rPr>
              <a:t>TEMPLATE</a:t>
            </a:r>
            <a:r>
              <a:rPr lang="tr-TR" sz="2400" dirty="0"/>
              <a:t> </a:t>
            </a:r>
            <a:r>
              <a:rPr lang="tr-TR" sz="2400" dirty="0">
                <a:solidFill>
                  <a:schemeClr val="dk1"/>
                </a:solidFill>
                <a:latin typeface="Raleway Black"/>
              </a:rPr>
              <a:t>COLOUR</a:t>
            </a:r>
            <a:r>
              <a:rPr lang="tr-TR" sz="2400" dirty="0"/>
              <a:t> </a:t>
            </a:r>
            <a:r>
              <a:rPr lang="tr-TR" sz="2400" dirty="0">
                <a:solidFill>
                  <a:schemeClr val="dk1"/>
                </a:solidFill>
                <a:latin typeface="Raleway Black"/>
              </a:rPr>
              <a:t>MAP</a:t>
            </a:r>
          </a:p>
        </p:txBody>
      </p:sp>
      <p:pic>
        <p:nvPicPr>
          <p:cNvPr id="8" name="Resim 7">
            <a:extLst>
              <a:ext uri="{FF2B5EF4-FFF2-40B4-BE49-F238E27FC236}">
                <a16:creationId xmlns:a16="http://schemas.microsoft.com/office/drawing/2014/main" id="{40DEABE3-6C0A-83F9-5A35-BFBF07B0C1BD}"/>
              </a:ext>
            </a:extLst>
          </p:cNvPr>
          <p:cNvPicPr>
            <a:picLocks noChangeAspect="1"/>
          </p:cNvPicPr>
          <p:nvPr/>
        </p:nvPicPr>
        <p:blipFill>
          <a:blip r:embed="rId13"/>
          <a:stretch>
            <a:fillRect/>
          </a:stretch>
        </p:blipFill>
        <p:spPr>
          <a:xfrm>
            <a:off x="1112025" y="1340204"/>
            <a:ext cx="4243746" cy="3367244"/>
          </a:xfrm>
          <a:prstGeom prst="rect">
            <a:avLst/>
          </a:prstGeom>
        </p:spPr>
      </p:pic>
      <p:sp>
        <p:nvSpPr>
          <p:cNvPr id="9" name="Google Shape;714;p39">
            <a:extLst>
              <a:ext uri="{FF2B5EF4-FFF2-40B4-BE49-F238E27FC236}">
                <a16:creationId xmlns:a16="http://schemas.microsoft.com/office/drawing/2014/main" id="{89E6EFA6-9BE4-E33F-4B00-5411EEBD654B}"/>
              </a:ext>
            </a:extLst>
          </p:cNvPr>
          <p:cNvSpPr txBox="1"/>
          <p:nvPr/>
        </p:nvSpPr>
        <p:spPr>
          <a:xfrm>
            <a:off x="5721575" y="2452363"/>
            <a:ext cx="2495634" cy="5727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US" dirty="0">
                <a:solidFill>
                  <a:schemeClr val="bg2"/>
                </a:solidFill>
                <a:latin typeface="Tajawal"/>
                <a:ea typeface="Tajawal"/>
                <a:cs typeface="Tajawal"/>
                <a:sym typeface="Tajawal"/>
              </a:rPr>
              <a:t>By using the template color map, it is determined which parts are match. These values vary between 1 and -1. Closer to -1, similarity decreases, but closer to 1, similarity increases. The places where the similarity is high are shown in blue and the places where the similarity is low are shown in red.</a:t>
            </a:r>
            <a:endParaRPr dirty="0">
              <a:solidFill>
                <a:schemeClr val="bg2"/>
              </a:solidFill>
              <a:latin typeface="Tajawal"/>
              <a:ea typeface="Tajawal"/>
              <a:cs typeface="Tajawal"/>
              <a:sym typeface="Tajaw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801" name="Google Shape;801;p4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02" name="Google Shape;802;p4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03" name="Google Shape;803;p4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04" name="Google Shape;804;p4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05" name="Google Shape;805;p41">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807" name="Google Shape;807;p41">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08" name="Google Shape;808;p41">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09" name="Google Shape;809;p41">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10" name="Google Shape;810;p41">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4" name="Google Shape;551;p33">
            <a:extLst>
              <a:ext uri="{FF2B5EF4-FFF2-40B4-BE49-F238E27FC236}">
                <a16:creationId xmlns:a16="http://schemas.microsoft.com/office/drawing/2014/main" id="{57AFDF64-52F4-750A-B515-156BFAB87F2E}"/>
              </a:ext>
            </a:extLst>
          </p:cNvPr>
          <p:cNvSpPr txBox="1">
            <a:spLocks/>
          </p:cNvSpPr>
          <p:nvPr/>
        </p:nvSpPr>
        <p:spPr>
          <a:xfrm>
            <a:off x="1112025" y="383329"/>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tr-TR" dirty="0"/>
              <a:t>RESULTS</a:t>
            </a:r>
            <a:endParaRPr lang="en-US" dirty="0"/>
          </a:p>
        </p:txBody>
      </p:sp>
      <p:sp>
        <p:nvSpPr>
          <p:cNvPr id="6" name="Metin kutusu 5">
            <a:extLst>
              <a:ext uri="{FF2B5EF4-FFF2-40B4-BE49-F238E27FC236}">
                <a16:creationId xmlns:a16="http://schemas.microsoft.com/office/drawing/2014/main" id="{E4200C98-EC05-1E71-512A-A7101CD0EA26}"/>
              </a:ext>
            </a:extLst>
          </p:cNvPr>
          <p:cNvSpPr txBox="1"/>
          <p:nvPr/>
        </p:nvSpPr>
        <p:spPr>
          <a:xfrm>
            <a:off x="928314" y="915010"/>
            <a:ext cx="6671261" cy="461665"/>
          </a:xfrm>
          <a:prstGeom prst="rect">
            <a:avLst/>
          </a:prstGeom>
          <a:noFill/>
        </p:spPr>
        <p:txBody>
          <a:bodyPr wrap="square">
            <a:spAutoFit/>
          </a:bodyPr>
          <a:lstStyle/>
          <a:p>
            <a:r>
              <a:rPr lang="tr-TR" sz="2400" dirty="0">
                <a:solidFill>
                  <a:schemeClr val="dk1"/>
                </a:solidFill>
                <a:latin typeface="Raleway Black"/>
                <a:sym typeface="Raleway Black"/>
              </a:rPr>
              <a:t>TEMPLATE</a:t>
            </a:r>
            <a:r>
              <a:rPr lang="tr-TR" sz="2400" dirty="0"/>
              <a:t> </a:t>
            </a:r>
            <a:r>
              <a:rPr lang="tr-TR" sz="2400" dirty="0">
                <a:solidFill>
                  <a:schemeClr val="dk1"/>
                </a:solidFill>
                <a:latin typeface="Raleway Black"/>
              </a:rPr>
              <a:t>COLOUR</a:t>
            </a:r>
            <a:r>
              <a:rPr lang="tr-TR" sz="2400" dirty="0"/>
              <a:t> </a:t>
            </a:r>
            <a:r>
              <a:rPr lang="tr-TR" sz="2400" dirty="0">
                <a:solidFill>
                  <a:schemeClr val="dk1"/>
                </a:solidFill>
                <a:latin typeface="Raleway Black"/>
              </a:rPr>
              <a:t>MAP</a:t>
            </a:r>
          </a:p>
        </p:txBody>
      </p:sp>
      <p:sp>
        <p:nvSpPr>
          <p:cNvPr id="9" name="Google Shape;714;p39">
            <a:extLst>
              <a:ext uri="{FF2B5EF4-FFF2-40B4-BE49-F238E27FC236}">
                <a16:creationId xmlns:a16="http://schemas.microsoft.com/office/drawing/2014/main" id="{89E6EFA6-9BE4-E33F-4B00-5411EEBD654B}"/>
              </a:ext>
            </a:extLst>
          </p:cNvPr>
          <p:cNvSpPr txBox="1"/>
          <p:nvPr/>
        </p:nvSpPr>
        <p:spPr>
          <a:xfrm>
            <a:off x="5481734" y="1992424"/>
            <a:ext cx="2823711" cy="1492577"/>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US" dirty="0">
                <a:solidFill>
                  <a:schemeClr val="bg2"/>
                </a:solidFill>
                <a:latin typeface="Tajawal"/>
                <a:ea typeface="Tajawal"/>
                <a:cs typeface="Tajawal"/>
                <a:sym typeface="Tajawal"/>
              </a:rPr>
              <a:t>The part showing the maximum similarity according to this map is shown in the original picture by framing it.</a:t>
            </a:r>
            <a:endParaRPr dirty="0">
              <a:solidFill>
                <a:schemeClr val="bg2"/>
              </a:solidFill>
              <a:latin typeface="Tajawal"/>
              <a:ea typeface="Tajawal"/>
              <a:cs typeface="Tajawal"/>
              <a:sym typeface="Tajawal"/>
            </a:endParaRPr>
          </a:p>
        </p:txBody>
      </p:sp>
      <p:pic>
        <p:nvPicPr>
          <p:cNvPr id="3" name="Resim 2">
            <a:extLst>
              <a:ext uri="{FF2B5EF4-FFF2-40B4-BE49-F238E27FC236}">
                <a16:creationId xmlns:a16="http://schemas.microsoft.com/office/drawing/2014/main" id="{FF62F7E3-1FCF-83FE-6D25-FF7221138910}"/>
              </a:ext>
            </a:extLst>
          </p:cNvPr>
          <p:cNvPicPr>
            <a:picLocks noChangeAspect="1"/>
          </p:cNvPicPr>
          <p:nvPr/>
        </p:nvPicPr>
        <p:blipFill>
          <a:blip r:embed="rId13"/>
          <a:stretch>
            <a:fillRect/>
          </a:stretch>
        </p:blipFill>
        <p:spPr>
          <a:xfrm>
            <a:off x="1483166" y="1532486"/>
            <a:ext cx="3047578" cy="2766263"/>
          </a:xfrm>
          <a:prstGeom prst="rect">
            <a:avLst/>
          </a:prstGeom>
        </p:spPr>
      </p:pic>
    </p:spTree>
    <p:extLst>
      <p:ext uri="{BB962C8B-B14F-4D97-AF65-F5344CB8AC3E}">
        <p14:creationId xmlns:p14="http://schemas.microsoft.com/office/powerpoint/2010/main" val="303930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29"/>
          <p:cNvGrpSpPr/>
          <p:nvPr/>
        </p:nvGrpSpPr>
        <p:grpSpPr>
          <a:xfrm>
            <a:off x="1636041" y="2972325"/>
            <a:ext cx="2526000" cy="1403100"/>
            <a:chOff x="1639850" y="2972325"/>
            <a:chExt cx="2526000" cy="1403100"/>
          </a:xfrm>
        </p:grpSpPr>
        <p:sp>
          <p:nvSpPr>
            <p:cNvPr id="439" name="Google Shape;439;p29"/>
            <p:cNvSpPr/>
            <p:nvPr/>
          </p:nvSpPr>
          <p:spPr>
            <a:xfrm>
              <a:off x="1801924" y="2972325"/>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639850" y="3150525"/>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1" name="Google Shape;441;p29"/>
          <p:cNvGrpSpPr/>
          <p:nvPr/>
        </p:nvGrpSpPr>
        <p:grpSpPr>
          <a:xfrm>
            <a:off x="5637150" y="2972325"/>
            <a:ext cx="2526000" cy="1403100"/>
            <a:chOff x="5637150" y="2972325"/>
            <a:chExt cx="2526000" cy="1403100"/>
          </a:xfrm>
        </p:grpSpPr>
        <p:sp>
          <p:nvSpPr>
            <p:cNvPr id="442" name="Google Shape;442;p29"/>
            <p:cNvSpPr/>
            <p:nvPr/>
          </p:nvSpPr>
          <p:spPr>
            <a:xfrm>
              <a:off x="5799224" y="2972325"/>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637150" y="3150525"/>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9"/>
          <p:cNvGrpSpPr/>
          <p:nvPr/>
        </p:nvGrpSpPr>
        <p:grpSpPr>
          <a:xfrm>
            <a:off x="1639850" y="1168762"/>
            <a:ext cx="2526000" cy="1403111"/>
            <a:chOff x="1639850" y="1168762"/>
            <a:chExt cx="2526000" cy="1403111"/>
          </a:xfrm>
        </p:grpSpPr>
        <p:sp>
          <p:nvSpPr>
            <p:cNvPr id="445" name="Google Shape;445;p29"/>
            <p:cNvSpPr/>
            <p:nvPr/>
          </p:nvSpPr>
          <p:spPr>
            <a:xfrm>
              <a:off x="1801924" y="1168762"/>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6398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TABLE OF CONTENTS</a:t>
            </a:r>
            <a:endParaRPr dirty="0"/>
          </a:p>
        </p:txBody>
      </p:sp>
      <p:sp>
        <p:nvSpPr>
          <p:cNvPr id="448" name="Google Shape;448;p29">
            <a:hlinkClick r:id="rId3" action="ppaction://hlinksldjump"/>
          </p:cNvPr>
          <p:cNvSpPr txBox="1">
            <a:spLocks noGrp="1"/>
          </p:cNvSpPr>
          <p:nvPr>
            <p:ph type="subTitle" idx="1"/>
          </p:nvPr>
        </p:nvSpPr>
        <p:spPr>
          <a:xfrm>
            <a:off x="1737165" y="3325638"/>
            <a:ext cx="2280324"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TEMPLATE MATCHING</a:t>
            </a:r>
            <a:endParaRPr dirty="0"/>
          </a:p>
        </p:txBody>
      </p:sp>
      <p:grpSp>
        <p:nvGrpSpPr>
          <p:cNvPr id="450" name="Google Shape;450;p29"/>
          <p:cNvGrpSpPr/>
          <p:nvPr/>
        </p:nvGrpSpPr>
        <p:grpSpPr>
          <a:xfrm>
            <a:off x="5637150" y="1168762"/>
            <a:ext cx="2526000" cy="1403111"/>
            <a:chOff x="5637150" y="1168762"/>
            <a:chExt cx="2526000" cy="1403111"/>
          </a:xfrm>
        </p:grpSpPr>
        <p:sp>
          <p:nvSpPr>
            <p:cNvPr id="451" name="Google Shape;451;p29"/>
            <p:cNvSpPr/>
            <p:nvPr/>
          </p:nvSpPr>
          <p:spPr>
            <a:xfrm>
              <a:off x="5799224" y="1168762"/>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56371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9">
            <a:hlinkClick r:id="rId4" action="ppaction://hlinksldjump"/>
          </p:cNvPr>
          <p:cNvSpPr txBox="1">
            <a:spLocks noGrp="1"/>
          </p:cNvSpPr>
          <p:nvPr>
            <p:ph type="subTitle" idx="3"/>
          </p:nvPr>
        </p:nvSpPr>
        <p:spPr>
          <a:xfrm>
            <a:off x="5811899" y="3221352"/>
            <a:ext cx="2176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RESULTS</a:t>
            </a:r>
            <a:endParaRPr dirty="0"/>
          </a:p>
        </p:txBody>
      </p:sp>
      <p:sp>
        <p:nvSpPr>
          <p:cNvPr id="455" name="Google Shape;455;p29">
            <a:hlinkClick r:id="rId5" action="ppaction://hlinksldjump"/>
          </p:cNvPr>
          <p:cNvSpPr txBox="1">
            <a:spLocks noGrp="1"/>
          </p:cNvSpPr>
          <p:nvPr>
            <p:ph type="subTitle" idx="5"/>
          </p:nvPr>
        </p:nvSpPr>
        <p:spPr>
          <a:xfrm>
            <a:off x="1789077" y="1505811"/>
            <a:ext cx="2176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sp>
        <p:nvSpPr>
          <p:cNvPr id="457" name="Google Shape;457;p29">
            <a:hlinkClick r:id="rId6" action="ppaction://hlinksldjump"/>
          </p:cNvPr>
          <p:cNvSpPr txBox="1">
            <a:spLocks noGrp="1"/>
          </p:cNvSpPr>
          <p:nvPr>
            <p:ph type="subTitle" idx="7"/>
          </p:nvPr>
        </p:nvSpPr>
        <p:spPr>
          <a:xfrm>
            <a:off x="5576474" y="1301287"/>
            <a:ext cx="2647351" cy="8001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DATA </a:t>
            </a:r>
          </a:p>
          <a:p>
            <a:pPr marL="0" lvl="0" indent="0" algn="ctr" rtl="0">
              <a:spcBef>
                <a:spcPts val="0"/>
              </a:spcBef>
              <a:spcAft>
                <a:spcPts val="0"/>
              </a:spcAft>
              <a:buNone/>
            </a:pPr>
            <a:r>
              <a:rPr lang="tr-TR" dirty="0"/>
              <a:t>PREPROCESSING</a:t>
            </a:r>
            <a:endParaRPr dirty="0"/>
          </a:p>
        </p:txBody>
      </p:sp>
      <p:pic>
        <p:nvPicPr>
          <p:cNvPr id="459" name="Google Shape;459;p29">
            <a:hlinkClick r:id="rId7" action="ppaction://hlinksldjump"/>
          </p:cNvPr>
          <p:cNvPicPr preferRelativeResize="0"/>
          <p:nvPr/>
        </p:nvPicPr>
        <p:blipFill rotWithShape="1">
          <a:blip r:embed="rId8">
            <a:alphaModFix/>
          </a:blip>
          <a:srcRect t="465" b="475"/>
          <a:stretch/>
        </p:blipFill>
        <p:spPr>
          <a:xfrm>
            <a:off x="8446575" y="550350"/>
            <a:ext cx="265550" cy="258850"/>
          </a:xfrm>
          <a:prstGeom prst="rect">
            <a:avLst/>
          </a:prstGeom>
          <a:noFill/>
          <a:ln>
            <a:noFill/>
          </a:ln>
        </p:spPr>
      </p:pic>
      <p:pic>
        <p:nvPicPr>
          <p:cNvPr id="460" name="Google Shape;460;p29">
            <a:hlinkClick r:id="rId9" action="ppaction://hlinksldjump"/>
          </p:cNvPr>
          <p:cNvPicPr preferRelativeResize="0"/>
          <p:nvPr/>
        </p:nvPicPr>
        <p:blipFill rotWithShape="1">
          <a:blip r:embed="rId10">
            <a:alphaModFix/>
          </a:blip>
          <a:srcRect t="941" b="941"/>
          <a:stretch/>
        </p:blipFill>
        <p:spPr>
          <a:xfrm>
            <a:off x="237300" y="550513"/>
            <a:ext cx="294878" cy="230099"/>
          </a:xfrm>
          <a:prstGeom prst="rect">
            <a:avLst/>
          </a:prstGeom>
          <a:noFill/>
          <a:ln>
            <a:noFill/>
          </a:ln>
        </p:spPr>
      </p:pic>
      <p:pic>
        <p:nvPicPr>
          <p:cNvPr id="461" name="Google Shape;461;p29">
            <a:hlinkClick r:id="" action="ppaction://hlinkshowjump?jump=previousslide"/>
          </p:cNvPr>
          <p:cNvPicPr preferRelativeResize="0"/>
          <p:nvPr/>
        </p:nvPicPr>
        <p:blipFill>
          <a:blip r:embed="rId11">
            <a:alphaModFix/>
          </a:blip>
          <a:stretch>
            <a:fillRect/>
          </a:stretch>
        </p:blipFill>
        <p:spPr>
          <a:xfrm>
            <a:off x="237301" y="1181549"/>
            <a:ext cx="294875" cy="307964"/>
          </a:xfrm>
          <a:prstGeom prst="rect">
            <a:avLst/>
          </a:prstGeom>
          <a:noFill/>
          <a:ln>
            <a:noFill/>
          </a:ln>
        </p:spPr>
      </p:pic>
      <p:pic>
        <p:nvPicPr>
          <p:cNvPr id="462" name="Google Shape;462;p29">
            <a:hlinkClick r:id="" action="ppaction://hlinkshowjump?jump=nextslide"/>
          </p:cNvPr>
          <p:cNvPicPr preferRelativeResize="0"/>
          <p:nvPr/>
        </p:nvPicPr>
        <p:blipFill>
          <a:blip r:embed="rId11">
            <a:alphaModFix/>
          </a:blip>
          <a:stretch>
            <a:fillRect/>
          </a:stretch>
        </p:blipFill>
        <p:spPr>
          <a:xfrm flipH="1">
            <a:off x="237301" y="3724924"/>
            <a:ext cx="294875" cy="307964"/>
          </a:xfrm>
          <a:prstGeom prst="rect">
            <a:avLst/>
          </a:prstGeom>
          <a:noFill/>
          <a:ln>
            <a:noFill/>
          </a:ln>
        </p:spPr>
      </p:pic>
      <p:pic>
        <p:nvPicPr>
          <p:cNvPr id="463" name="Google Shape;463;p29">
            <a:hlinkClick r:id="" action="ppaction://noaction"/>
          </p:cNvPr>
          <p:cNvPicPr preferRelativeResize="0"/>
          <p:nvPr/>
        </p:nvPicPr>
        <p:blipFill rotWithShape="1">
          <a:blip r:embed="rId12">
            <a:alphaModFix/>
          </a:blip>
          <a:srcRect l="396" r="396"/>
          <a:stretch/>
        </p:blipFill>
        <p:spPr>
          <a:xfrm>
            <a:off x="228050" y="4350525"/>
            <a:ext cx="302603" cy="307950"/>
          </a:xfrm>
          <a:prstGeom prst="rect">
            <a:avLst/>
          </a:prstGeom>
          <a:noFill/>
          <a:ln>
            <a:noFill/>
          </a:ln>
        </p:spPr>
      </p:pic>
      <p:sp>
        <p:nvSpPr>
          <p:cNvPr id="464" name="Google Shape;464;p29">
            <a:hlinkClick r:id="rId5"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65" name="Google Shape;465;p29">
            <a:hlinkClick r:id="rId6"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66" name="Google Shape;466;p29">
            <a:hlinkClick r:id="rId3"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67" name="Google Shape;467;p29">
            <a:hlinkClick r:id="rId4"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11" name="Resim 10">
            <a:extLst>
              <a:ext uri="{FF2B5EF4-FFF2-40B4-BE49-F238E27FC236}">
                <a16:creationId xmlns:a16="http://schemas.microsoft.com/office/drawing/2014/main" id="{B9D7F5B6-A018-E39B-8627-4CFFB8464639}"/>
              </a:ext>
            </a:extLst>
          </p:cNvPr>
          <p:cNvPicPr>
            <a:picLocks noChangeAspect="1"/>
          </p:cNvPicPr>
          <p:nvPr/>
        </p:nvPicPr>
        <p:blipFill>
          <a:blip r:embed="rId13">
            <a:duotone>
              <a:schemeClr val="accent5">
                <a:shade val="45000"/>
                <a:satMod val="135000"/>
              </a:schemeClr>
              <a:prstClr val="white"/>
            </a:duotone>
          </a:blip>
          <a:stretch>
            <a:fillRect/>
          </a:stretch>
        </p:blipFill>
        <p:spPr>
          <a:xfrm>
            <a:off x="2496775" y="1985880"/>
            <a:ext cx="603261" cy="603261"/>
          </a:xfrm>
          <a:prstGeom prst="rect">
            <a:avLst/>
          </a:prstGeom>
        </p:spPr>
      </p:pic>
      <p:pic>
        <p:nvPicPr>
          <p:cNvPr id="13" name="Resim 12">
            <a:extLst>
              <a:ext uri="{FF2B5EF4-FFF2-40B4-BE49-F238E27FC236}">
                <a16:creationId xmlns:a16="http://schemas.microsoft.com/office/drawing/2014/main" id="{2BAE726F-F5B6-9663-C875-81D76E82F3C5}"/>
              </a:ext>
            </a:extLst>
          </p:cNvPr>
          <p:cNvPicPr>
            <a:picLocks noChangeAspect="1"/>
          </p:cNvPicPr>
          <p:nvPr/>
        </p:nvPicPr>
        <p:blipFill>
          <a:blip r:embed="rId14">
            <a:duotone>
              <a:schemeClr val="accent2">
                <a:shade val="45000"/>
                <a:satMod val="135000"/>
              </a:schemeClr>
              <a:prstClr val="white"/>
            </a:duotone>
          </a:blip>
          <a:stretch>
            <a:fillRect/>
          </a:stretch>
        </p:blipFill>
        <p:spPr>
          <a:xfrm>
            <a:off x="6700124" y="3679972"/>
            <a:ext cx="639909" cy="639909"/>
          </a:xfrm>
          <a:prstGeom prst="rect">
            <a:avLst/>
          </a:prstGeom>
        </p:spPr>
      </p:pic>
      <p:pic>
        <p:nvPicPr>
          <p:cNvPr id="15" name="Resim 14">
            <a:extLst>
              <a:ext uri="{FF2B5EF4-FFF2-40B4-BE49-F238E27FC236}">
                <a16:creationId xmlns:a16="http://schemas.microsoft.com/office/drawing/2014/main" id="{EC191F0F-16E2-0BB6-F4A2-0994BB8C4AC8}"/>
              </a:ext>
            </a:extLst>
          </p:cNvPr>
          <p:cNvPicPr>
            <a:picLocks noChangeAspect="1"/>
          </p:cNvPicPr>
          <p:nvPr/>
        </p:nvPicPr>
        <p:blipFill>
          <a:blip r:embed="rId15">
            <a:duotone>
              <a:schemeClr val="accent2">
                <a:shade val="45000"/>
                <a:satMod val="135000"/>
              </a:schemeClr>
              <a:prstClr val="white"/>
            </a:duotone>
          </a:blip>
          <a:stretch>
            <a:fillRect/>
          </a:stretch>
        </p:blipFill>
        <p:spPr>
          <a:xfrm>
            <a:off x="2616248" y="3890400"/>
            <a:ext cx="565586" cy="485025"/>
          </a:xfrm>
          <a:prstGeom prst="rect">
            <a:avLst/>
          </a:prstGeom>
        </p:spPr>
      </p:pic>
      <p:pic>
        <p:nvPicPr>
          <p:cNvPr id="17" name="Resim 16">
            <a:extLst>
              <a:ext uri="{FF2B5EF4-FFF2-40B4-BE49-F238E27FC236}">
                <a16:creationId xmlns:a16="http://schemas.microsoft.com/office/drawing/2014/main" id="{EDA85AE3-1B1E-1F3E-3E47-EFCD67D66535}"/>
              </a:ext>
            </a:extLst>
          </p:cNvPr>
          <p:cNvPicPr>
            <a:picLocks noChangeAspect="1"/>
          </p:cNvPicPr>
          <p:nvPr/>
        </p:nvPicPr>
        <p:blipFill>
          <a:blip r:embed="rId16">
            <a:duotone>
              <a:schemeClr val="accent5">
                <a:shade val="45000"/>
                <a:satMod val="135000"/>
              </a:schemeClr>
              <a:prstClr val="white"/>
            </a:duotone>
          </a:blip>
          <a:stretch>
            <a:fillRect/>
          </a:stretch>
        </p:blipFill>
        <p:spPr>
          <a:xfrm>
            <a:off x="6601499" y="2000227"/>
            <a:ext cx="597300" cy="597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91" name="Google Shape;1191;p45"/>
          <p:cNvSpPr txBox="1">
            <a:spLocks noGrp="1"/>
          </p:cNvSpPr>
          <p:nvPr>
            <p:ph type="title"/>
          </p:nvPr>
        </p:nvSpPr>
        <p:spPr>
          <a:xfrm>
            <a:off x="1148826" y="993689"/>
            <a:ext cx="7408169" cy="7374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200" dirty="0"/>
              <a:t>Finally, the algorithm was integrated into the interface according to the data obtained. Accordingly, when the "detect" button is clicked after the image is entered, it shows whether the pattern is cobblestone or tree.</a:t>
            </a:r>
            <a:endParaRPr sz="1200" dirty="0"/>
          </a:p>
        </p:txBody>
      </p:sp>
      <p:pic>
        <p:nvPicPr>
          <p:cNvPr id="1193" name="Google Shape;1193;p45">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194" name="Google Shape;1194;p45">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195" name="Google Shape;1195;p45">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196" name="Google Shape;1196;p45">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197" name="Google Shape;1197;p45">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1199" name="Google Shape;1199;p45">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00" name="Google Shape;1200;p45">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01" name="Google Shape;1201;p45">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02" name="Google Shape;1202;p45">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4" name="Google Shape;551;p33">
            <a:extLst>
              <a:ext uri="{FF2B5EF4-FFF2-40B4-BE49-F238E27FC236}">
                <a16:creationId xmlns:a16="http://schemas.microsoft.com/office/drawing/2014/main" id="{AF463DFF-1F78-7CF5-1470-90BDD60E3F02}"/>
              </a:ext>
            </a:extLst>
          </p:cNvPr>
          <p:cNvSpPr txBox="1">
            <a:spLocks/>
          </p:cNvSpPr>
          <p:nvPr/>
        </p:nvSpPr>
        <p:spPr>
          <a:xfrm>
            <a:off x="1114050" y="408641"/>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tr-TR" dirty="0"/>
              <a:t>RESULTS</a:t>
            </a:r>
            <a:endParaRPr lang="en-US" dirty="0"/>
          </a:p>
        </p:txBody>
      </p:sp>
      <p:pic>
        <p:nvPicPr>
          <p:cNvPr id="6" name="Resim 5">
            <a:extLst>
              <a:ext uri="{FF2B5EF4-FFF2-40B4-BE49-F238E27FC236}">
                <a16:creationId xmlns:a16="http://schemas.microsoft.com/office/drawing/2014/main" id="{CA8BD11B-BFD9-8EC3-87EF-8A0B73A7C556}"/>
              </a:ext>
            </a:extLst>
          </p:cNvPr>
          <p:cNvPicPr>
            <a:picLocks noChangeAspect="1"/>
          </p:cNvPicPr>
          <p:nvPr/>
        </p:nvPicPr>
        <p:blipFill rotWithShape="1">
          <a:blip r:embed="rId13"/>
          <a:srcRect t="2299" r="45744" b="-1"/>
          <a:stretch/>
        </p:blipFill>
        <p:spPr>
          <a:xfrm>
            <a:off x="1148826" y="1621971"/>
            <a:ext cx="4067679" cy="3112888"/>
          </a:xfrm>
          <a:prstGeom prst="rect">
            <a:avLst/>
          </a:prstGeom>
        </p:spPr>
      </p:pic>
      <p:pic>
        <p:nvPicPr>
          <p:cNvPr id="8" name="Resim 7">
            <a:extLst>
              <a:ext uri="{FF2B5EF4-FFF2-40B4-BE49-F238E27FC236}">
                <a16:creationId xmlns:a16="http://schemas.microsoft.com/office/drawing/2014/main" id="{7C1D3C3E-501E-5D18-01C8-83404CF12A58}"/>
              </a:ext>
            </a:extLst>
          </p:cNvPr>
          <p:cNvPicPr>
            <a:picLocks noChangeAspect="1"/>
          </p:cNvPicPr>
          <p:nvPr/>
        </p:nvPicPr>
        <p:blipFill>
          <a:blip r:embed="rId14"/>
          <a:stretch>
            <a:fillRect/>
          </a:stretch>
        </p:blipFill>
        <p:spPr>
          <a:xfrm>
            <a:off x="5489471" y="1621971"/>
            <a:ext cx="2957104" cy="31128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8" name="Dikdörtgen 7">
            <a:extLst>
              <a:ext uri="{FF2B5EF4-FFF2-40B4-BE49-F238E27FC236}">
                <a16:creationId xmlns:a16="http://schemas.microsoft.com/office/drawing/2014/main" id="{1A146A84-8F64-D111-CE0E-23661533AC7D}"/>
              </a:ext>
            </a:extLst>
          </p:cNvPr>
          <p:cNvSpPr/>
          <p:nvPr/>
        </p:nvSpPr>
        <p:spPr>
          <a:xfrm>
            <a:off x="3265319" y="1404257"/>
            <a:ext cx="2344689" cy="1734292"/>
          </a:xfrm>
          <a:prstGeom prst="rect">
            <a:avLst/>
          </a:prstGeom>
          <a:solidFill>
            <a:schemeClr val="bg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pic>
        <p:nvPicPr>
          <p:cNvPr id="1026" name="Picture 2" descr="Premium Vector | Mobile phone keyboard template qwerty smartphone keypad  digital ui screen touchscreen font">
            <a:extLst>
              <a:ext uri="{FF2B5EF4-FFF2-40B4-BE49-F238E27FC236}">
                <a16:creationId xmlns:a16="http://schemas.microsoft.com/office/drawing/2014/main" id="{1E13BB5D-7FFE-ED81-948C-7FBCCD4B3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319" y="3138549"/>
            <a:ext cx="2344689" cy="948769"/>
          </a:xfrm>
          <a:prstGeom prst="rect">
            <a:avLst/>
          </a:prstGeom>
          <a:noFill/>
          <a:extLst>
            <a:ext uri="{909E8E84-426E-40DD-AFC4-6F175D3DCCD1}">
              <a14:hiddenFill xmlns:a14="http://schemas.microsoft.com/office/drawing/2010/main">
                <a:solidFill>
                  <a:srgbClr val="FFFFFF"/>
                </a:solidFill>
              </a14:hiddenFill>
            </a:ext>
          </a:extLst>
        </p:spPr>
      </p:pic>
      <p:sp>
        <p:nvSpPr>
          <p:cNvPr id="1383" name="Google Shape;1383;p52"/>
          <p:cNvSpPr/>
          <p:nvPr/>
        </p:nvSpPr>
        <p:spPr>
          <a:xfrm>
            <a:off x="3214758" y="1181549"/>
            <a:ext cx="2445813" cy="3168976"/>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385" name="Google Shape;1385;p52">
            <a:hlinkClick r:id="rId4" action="ppaction://hlinksldjump"/>
          </p:cNvPr>
          <p:cNvPicPr preferRelativeResize="0"/>
          <p:nvPr/>
        </p:nvPicPr>
        <p:blipFill rotWithShape="1">
          <a:blip r:embed="rId5">
            <a:alphaModFix/>
          </a:blip>
          <a:srcRect t="465" b="475"/>
          <a:stretch/>
        </p:blipFill>
        <p:spPr>
          <a:xfrm>
            <a:off x="8446575" y="550350"/>
            <a:ext cx="265550" cy="258850"/>
          </a:xfrm>
          <a:prstGeom prst="rect">
            <a:avLst/>
          </a:prstGeom>
          <a:noFill/>
          <a:ln>
            <a:noFill/>
          </a:ln>
        </p:spPr>
      </p:pic>
      <p:pic>
        <p:nvPicPr>
          <p:cNvPr id="1386" name="Google Shape;1386;p52">
            <a:hlinkClick r:id="rId6" action="ppaction://hlinksldjump"/>
          </p:cNvPr>
          <p:cNvPicPr preferRelativeResize="0"/>
          <p:nvPr/>
        </p:nvPicPr>
        <p:blipFill rotWithShape="1">
          <a:blip r:embed="rId7">
            <a:alphaModFix/>
          </a:blip>
          <a:srcRect t="941" b="941"/>
          <a:stretch/>
        </p:blipFill>
        <p:spPr>
          <a:xfrm>
            <a:off x="237300" y="550513"/>
            <a:ext cx="294878" cy="230099"/>
          </a:xfrm>
          <a:prstGeom prst="rect">
            <a:avLst/>
          </a:prstGeom>
          <a:noFill/>
          <a:ln>
            <a:noFill/>
          </a:ln>
        </p:spPr>
      </p:pic>
      <p:pic>
        <p:nvPicPr>
          <p:cNvPr id="1387" name="Google Shape;1387;p52">
            <a:hlinkClick r:id="" action="ppaction://hlinkshowjump?jump=previousslide"/>
          </p:cNvPr>
          <p:cNvPicPr preferRelativeResize="0"/>
          <p:nvPr/>
        </p:nvPicPr>
        <p:blipFill>
          <a:blip r:embed="rId8">
            <a:alphaModFix/>
          </a:blip>
          <a:stretch>
            <a:fillRect/>
          </a:stretch>
        </p:blipFill>
        <p:spPr>
          <a:xfrm>
            <a:off x="237301" y="1181549"/>
            <a:ext cx="294875" cy="307964"/>
          </a:xfrm>
          <a:prstGeom prst="rect">
            <a:avLst/>
          </a:prstGeom>
          <a:noFill/>
          <a:ln>
            <a:noFill/>
          </a:ln>
        </p:spPr>
      </p:pic>
      <p:pic>
        <p:nvPicPr>
          <p:cNvPr id="1388" name="Google Shape;1388;p52">
            <a:hlinkClick r:id="" action="ppaction://hlinkshowjump?jump=nextslide"/>
          </p:cNvPr>
          <p:cNvPicPr preferRelativeResize="0"/>
          <p:nvPr/>
        </p:nvPicPr>
        <p:blipFill>
          <a:blip r:embed="rId8">
            <a:alphaModFix/>
          </a:blip>
          <a:stretch>
            <a:fillRect/>
          </a:stretch>
        </p:blipFill>
        <p:spPr>
          <a:xfrm flipH="1">
            <a:off x="237301" y="3724924"/>
            <a:ext cx="294875" cy="307964"/>
          </a:xfrm>
          <a:prstGeom prst="rect">
            <a:avLst/>
          </a:prstGeom>
          <a:noFill/>
          <a:ln>
            <a:noFill/>
          </a:ln>
        </p:spPr>
      </p:pic>
      <p:pic>
        <p:nvPicPr>
          <p:cNvPr id="1389" name="Google Shape;1389;p52">
            <a:hlinkClick r:id="" action="ppaction://noaction"/>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1391" name="Google Shape;1391;p52">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92" name="Google Shape;1392;p52">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93" name="Google Shape;1393;p52">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94" name="Google Shape;1394;p52">
            <a:hlinkClick r:id="rId13"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4" name="Google Shape;551;p33">
            <a:extLst>
              <a:ext uri="{FF2B5EF4-FFF2-40B4-BE49-F238E27FC236}">
                <a16:creationId xmlns:a16="http://schemas.microsoft.com/office/drawing/2014/main" id="{C107A386-C960-E4BF-8773-9F6E29949EF5}"/>
              </a:ext>
            </a:extLst>
          </p:cNvPr>
          <p:cNvSpPr txBox="1">
            <a:spLocks/>
          </p:cNvSpPr>
          <p:nvPr/>
        </p:nvSpPr>
        <p:spPr>
          <a:xfrm>
            <a:off x="1114050" y="393425"/>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tr-TR" dirty="0"/>
              <a:t>RESULTS</a:t>
            </a:r>
            <a:endParaRPr lang="en-US" dirty="0"/>
          </a:p>
        </p:txBody>
      </p:sp>
      <p:sp>
        <p:nvSpPr>
          <p:cNvPr id="7" name="Metin kutusu 6">
            <a:extLst>
              <a:ext uri="{FF2B5EF4-FFF2-40B4-BE49-F238E27FC236}">
                <a16:creationId xmlns:a16="http://schemas.microsoft.com/office/drawing/2014/main" id="{7E0B0C79-E6D1-5948-53F3-01847E73B848}"/>
              </a:ext>
            </a:extLst>
          </p:cNvPr>
          <p:cNvSpPr txBox="1"/>
          <p:nvPr/>
        </p:nvSpPr>
        <p:spPr>
          <a:xfrm>
            <a:off x="3932342" y="2231640"/>
            <a:ext cx="1010637" cy="584775"/>
          </a:xfrm>
          <a:prstGeom prst="rect">
            <a:avLst/>
          </a:prstGeom>
          <a:noFill/>
        </p:spPr>
        <p:txBody>
          <a:bodyPr wrap="square" rtlCol="0">
            <a:spAutoFit/>
          </a:bodyPr>
          <a:lstStyle/>
          <a:p>
            <a:r>
              <a:rPr lang="tr-TR" sz="3200" dirty="0">
                <a:solidFill>
                  <a:schemeClr val="accent1"/>
                </a:solidFill>
              </a:rPr>
              <a:t>%86</a:t>
            </a:r>
          </a:p>
        </p:txBody>
      </p:sp>
      <p:pic>
        <p:nvPicPr>
          <p:cNvPr id="1028" name="Picture 4" descr="Charging GIFs | Tenor">
            <a:extLst>
              <a:ext uri="{FF2B5EF4-FFF2-40B4-BE49-F238E27FC236}">
                <a16:creationId xmlns:a16="http://schemas.microsoft.com/office/drawing/2014/main" id="{F196898D-F7A1-1C98-A8A3-CF8652F65F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6962" y="1582478"/>
            <a:ext cx="1281399" cy="427746"/>
          </a:xfrm>
          <a:prstGeom prst="rect">
            <a:avLst/>
          </a:prstGeom>
          <a:noFill/>
          <a:extLst>
            <a:ext uri="{909E8E84-426E-40DD-AFC4-6F175D3DCCD1}">
              <a14:hiddenFill xmlns:a14="http://schemas.microsoft.com/office/drawing/2010/main">
                <a:solidFill>
                  <a:srgbClr val="FFFFFF"/>
                </a:solidFill>
              </a14:hiddenFill>
            </a:ext>
          </a:extLst>
        </p:spPr>
      </p:pic>
      <p:sp>
        <p:nvSpPr>
          <p:cNvPr id="9" name="Metin kutusu 8">
            <a:extLst>
              <a:ext uri="{FF2B5EF4-FFF2-40B4-BE49-F238E27FC236}">
                <a16:creationId xmlns:a16="http://schemas.microsoft.com/office/drawing/2014/main" id="{87817F63-371E-0BF9-1B1F-00C3F6B15C4C}"/>
              </a:ext>
            </a:extLst>
          </p:cNvPr>
          <p:cNvSpPr txBox="1"/>
          <p:nvPr/>
        </p:nvSpPr>
        <p:spPr>
          <a:xfrm>
            <a:off x="6117771" y="2129862"/>
            <a:ext cx="2124258" cy="954107"/>
          </a:xfrm>
          <a:prstGeom prst="rect">
            <a:avLst/>
          </a:prstGeom>
          <a:noFill/>
        </p:spPr>
        <p:txBody>
          <a:bodyPr wrap="square" rtlCol="0">
            <a:spAutoFit/>
          </a:bodyPr>
          <a:lstStyle/>
          <a:p>
            <a:r>
              <a:rPr lang="en-US" dirty="0"/>
              <a:t>An accuracy rate of 86 percent was obtained by making trials on a total of 334 images.</a:t>
            </a:r>
            <a:endParaRPr lang="tr-T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55"/>
          <p:cNvSpPr txBox="1">
            <a:spLocks noGrp="1"/>
          </p:cNvSpPr>
          <p:nvPr>
            <p:ph type="ctrTitle"/>
          </p:nvPr>
        </p:nvSpPr>
        <p:spPr>
          <a:xfrm>
            <a:off x="2057725" y="1335531"/>
            <a:ext cx="5845800" cy="871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THANKS!</a:t>
            </a:r>
            <a:endParaRPr dirty="0"/>
          </a:p>
        </p:txBody>
      </p:sp>
      <p:pic>
        <p:nvPicPr>
          <p:cNvPr id="1460" name="Google Shape;1460;p55">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1461" name="Google Shape;1461;p55">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1462" name="Google Shape;1462;p55">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1463" name="Google Shape;1463;p55">
            <a:hlinkClick r:id="" action="ppaction://noaction"/>
          </p:cNvPr>
          <p:cNvPicPr preferRelativeResize="0"/>
          <p:nvPr/>
        </p:nvPicPr>
        <p:blipFill rotWithShape="1">
          <a:blip r:embed="rId6">
            <a:alphaModFix/>
          </a:blip>
          <a:srcRect l="396" r="396"/>
          <a:stretch/>
        </p:blipFill>
        <p:spPr>
          <a:xfrm>
            <a:off x="228050" y="4350525"/>
            <a:ext cx="302603" cy="307950"/>
          </a:xfrm>
          <a:prstGeom prst="rect">
            <a:avLst/>
          </a:prstGeom>
          <a:noFill/>
          <a:ln>
            <a:noFill/>
          </a:ln>
        </p:spPr>
      </p:pic>
      <p:pic>
        <p:nvPicPr>
          <p:cNvPr id="1464" name="Google Shape;1464;p55">
            <a:hlinkClick r:id="rId7" action="ppaction://hlinksldjump"/>
          </p:cNvPr>
          <p:cNvPicPr preferRelativeResize="0"/>
          <p:nvPr/>
        </p:nvPicPr>
        <p:blipFill rotWithShape="1">
          <a:blip r:embed="rId8">
            <a:alphaModFix/>
          </a:blip>
          <a:srcRect t="465" b="475"/>
          <a:stretch/>
        </p:blipFill>
        <p:spPr>
          <a:xfrm>
            <a:off x="7903525" y="639025"/>
            <a:ext cx="265550" cy="258850"/>
          </a:xfrm>
          <a:prstGeom prst="rect">
            <a:avLst/>
          </a:prstGeom>
          <a:noFill/>
          <a:ln>
            <a:noFill/>
          </a:ln>
        </p:spPr>
      </p:pic>
      <p:sp>
        <p:nvSpPr>
          <p:cNvPr id="1483" name="Google Shape;1483;p55">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484" name="Google Shape;1484;p55">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485" name="Google Shape;1485;p55">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486" name="Google Shape;1486;p55">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3" name="Dikdörtgen 2">
            <a:extLst>
              <a:ext uri="{FF2B5EF4-FFF2-40B4-BE49-F238E27FC236}">
                <a16:creationId xmlns:a16="http://schemas.microsoft.com/office/drawing/2014/main" id="{284AF2B2-1155-1DCA-BB9A-D255767B7244}"/>
              </a:ext>
            </a:extLst>
          </p:cNvPr>
          <p:cNvSpPr/>
          <p:nvPr/>
        </p:nvSpPr>
        <p:spPr>
          <a:xfrm>
            <a:off x="2504086" y="3691890"/>
            <a:ext cx="4778828" cy="4337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50" name="Picture 2" descr="Bye bye guys | Bye bye, Hình gif, Dễ thương">
            <a:extLst>
              <a:ext uri="{FF2B5EF4-FFF2-40B4-BE49-F238E27FC236}">
                <a16:creationId xmlns:a16="http://schemas.microsoft.com/office/drawing/2014/main" id="{E4518A44-176C-F508-3A7B-A08D165A31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9500" y="2124825"/>
            <a:ext cx="3048000" cy="2533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30">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sp>
        <p:nvSpPr>
          <p:cNvPr id="477" name="Google Shape;477;p30"/>
          <p:cNvSpPr txBox="1">
            <a:spLocks noGrp="1"/>
          </p:cNvSpPr>
          <p:nvPr>
            <p:ph type="title"/>
          </p:nvPr>
        </p:nvSpPr>
        <p:spPr>
          <a:xfrm>
            <a:off x="2570850" y="2366563"/>
            <a:ext cx="4661400"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a:t>
            </a:r>
            <a:endParaRPr/>
          </a:p>
        </p:txBody>
      </p:sp>
      <p:sp>
        <p:nvSpPr>
          <p:cNvPr id="479" name="Google Shape;479;p30"/>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pic>
        <p:nvPicPr>
          <p:cNvPr id="481" name="Google Shape;481;p30">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82" name="Google Shape;482;p30">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83" name="Google Shape;483;p30">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84" name="Google Shape;484;p30">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85" name="Google Shape;485;p30">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86" name="Google Shape;486;p30">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87" name="Google Shape;487;p30">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88" name="Google Shape;488;p30">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Resim 3">
            <a:extLst>
              <a:ext uri="{FF2B5EF4-FFF2-40B4-BE49-F238E27FC236}">
                <a16:creationId xmlns:a16="http://schemas.microsoft.com/office/drawing/2014/main" id="{26750B53-64C8-BB0C-9F70-3F47654ECD53}"/>
              </a:ext>
            </a:extLst>
          </p:cNvPr>
          <p:cNvPicPr>
            <a:picLocks noChangeAspect="1"/>
          </p:cNvPicPr>
          <p:nvPr/>
        </p:nvPicPr>
        <p:blipFill>
          <a:blip r:embed="rId13">
            <a:duotone>
              <a:schemeClr val="accent5">
                <a:shade val="45000"/>
                <a:satMod val="135000"/>
              </a:schemeClr>
              <a:prstClr val="white"/>
            </a:duotone>
          </a:blip>
          <a:stretch>
            <a:fillRect/>
          </a:stretch>
        </p:blipFill>
        <p:spPr>
          <a:xfrm>
            <a:off x="4129632" y="3251288"/>
            <a:ext cx="1302340" cy="13023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a:hlinkClick r:id="rId3"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356" name="Google Shape;356;p26">
            <a:hlinkClick r:id="rId4" action="ppaction://hlinksldjump"/>
          </p:cNvPr>
          <p:cNvSpPr/>
          <p:nvPr/>
        </p:nvSpPr>
        <p:spPr>
          <a:xfrm>
            <a:off x="125400" y="2234227"/>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357" name="Google Shape;357;p26">
            <a:hlinkClick r:id="rId5"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358" name="Google Shape;358;p26">
            <a:hlinkClick r:id="rId6"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59" name="Google Shape;359;p26">
            <a:hlinkClick r:id="rId7" action="ppaction://hlinksldjump"/>
          </p:cNvPr>
          <p:cNvPicPr preferRelativeResize="0"/>
          <p:nvPr/>
        </p:nvPicPr>
        <p:blipFill rotWithShape="1">
          <a:blip r:embed="rId8">
            <a:alphaModFix/>
          </a:blip>
          <a:srcRect t="465" b="475"/>
          <a:stretch/>
        </p:blipFill>
        <p:spPr>
          <a:xfrm>
            <a:off x="8479047" y="536137"/>
            <a:ext cx="265550" cy="258850"/>
          </a:xfrm>
          <a:prstGeom prst="rect">
            <a:avLst/>
          </a:prstGeom>
          <a:noFill/>
          <a:ln>
            <a:noFill/>
          </a:ln>
        </p:spPr>
      </p:pic>
      <p:pic>
        <p:nvPicPr>
          <p:cNvPr id="360" name="Google Shape;360;p26">
            <a:hlinkClick r:id="rId9" action="ppaction://hlinksldjump"/>
          </p:cNvPr>
          <p:cNvPicPr preferRelativeResize="0"/>
          <p:nvPr/>
        </p:nvPicPr>
        <p:blipFill rotWithShape="1">
          <a:blip r:embed="rId10">
            <a:alphaModFix/>
          </a:blip>
          <a:srcRect t="941" b="941"/>
          <a:stretch/>
        </p:blipFill>
        <p:spPr>
          <a:xfrm>
            <a:off x="237300" y="550513"/>
            <a:ext cx="294878" cy="230099"/>
          </a:xfrm>
          <a:prstGeom prst="rect">
            <a:avLst/>
          </a:prstGeom>
          <a:noFill/>
          <a:ln>
            <a:noFill/>
          </a:ln>
        </p:spPr>
      </p:pic>
      <p:pic>
        <p:nvPicPr>
          <p:cNvPr id="361" name="Google Shape;361;p26">
            <a:hlinkClick r:id="" action="ppaction://hlinkshowjump?jump=previousslide"/>
          </p:cNvPr>
          <p:cNvPicPr preferRelativeResize="0"/>
          <p:nvPr/>
        </p:nvPicPr>
        <p:blipFill>
          <a:blip r:embed="rId11">
            <a:alphaModFix/>
          </a:blip>
          <a:stretch>
            <a:fillRect/>
          </a:stretch>
        </p:blipFill>
        <p:spPr>
          <a:xfrm>
            <a:off x="237301" y="1181549"/>
            <a:ext cx="294875" cy="307964"/>
          </a:xfrm>
          <a:prstGeom prst="rect">
            <a:avLst/>
          </a:prstGeom>
          <a:noFill/>
          <a:ln>
            <a:noFill/>
          </a:ln>
        </p:spPr>
      </p:pic>
      <p:pic>
        <p:nvPicPr>
          <p:cNvPr id="362" name="Google Shape;362;p26">
            <a:hlinkClick r:id="" action="ppaction://hlinkshowjump?jump=nextslide"/>
          </p:cNvPr>
          <p:cNvPicPr preferRelativeResize="0"/>
          <p:nvPr/>
        </p:nvPicPr>
        <p:blipFill>
          <a:blip r:embed="rId11">
            <a:alphaModFix/>
          </a:blip>
          <a:stretch>
            <a:fillRect/>
          </a:stretch>
        </p:blipFill>
        <p:spPr>
          <a:xfrm flipH="1">
            <a:off x="237301" y="3724924"/>
            <a:ext cx="294875" cy="307964"/>
          </a:xfrm>
          <a:prstGeom prst="rect">
            <a:avLst/>
          </a:prstGeom>
          <a:noFill/>
          <a:ln>
            <a:noFill/>
          </a:ln>
        </p:spPr>
      </p:pic>
      <p:pic>
        <p:nvPicPr>
          <p:cNvPr id="363" name="Google Shape;363;p26">
            <a:hlinkClick r:id="" action="ppaction://noaction"/>
          </p:cNvPr>
          <p:cNvPicPr preferRelativeResize="0"/>
          <p:nvPr/>
        </p:nvPicPr>
        <p:blipFill rotWithShape="1">
          <a:blip r:embed="rId12">
            <a:alphaModFix/>
          </a:blip>
          <a:srcRect l="396" r="396"/>
          <a:stretch/>
        </p:blipFill>
        <p:spPr>
          <a:xfrm>
            <a:off x="228050" y="4350525"/>
            <a:ext cx="302603" cy="307950"/>
          </a:xfrm>
          <a:prstGeom prst="rect">
            <a:avLst/>
          </a:prstGeom>
          <a:noFill/>
          <a:ln>
            <a:noFill/>
          </a:ln>
        </p:spPr>
      </p:pic>
      <p:sp>
        <p:nvSpPr>
          <p:cNvPr id="364" name="Google Shape;364;p26"/>
          <p:cNvSpPr txBox="1">
            <a:spLocks noGrp="1"/>
          </p:cNvSpPr>
          <p:nvPr>
            <p:ph type="title"/>
          </p:nvPr>
        </p:nvSpPr>
        <p:spPr>
          <a:xfrm>
            <a:off x="1114050" y="373547"/>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dirty="0"/>
              <a:t>INTRODUCTION</a:t>
            </a:r>
            <a:endParaRPr dirty="0"/>
          </a:p>
        </p:txBody>
      </p:sp>
      <p:sp>
        <p:nvSpPr>
          <p:cNvPr id="365" name="Google Shape;365;p26"/>
          <p:cNvSpPr txBox="1">
            <a:spLocks noGrp="1"/>
          </p:cNvSpPr>
          <p:nvPr>
            <p:ph type="body" idx="1"/>
          </p:nvPr>
        </p:nvSpPr>
        <p:spPr>
          <a:xfrm>
            <a:off x="1334219" y="1403897"/>
            <a:ext cx="6915900" cy="3450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rgbClr val="30394B"/>
                </a:solidFill>
              </a:rPr>
              <a:t>.</a:t>
            </a:r>
            <a:endParaRPr dirty="0"/>
          </a:p>
        </p:txBody>
      </p:sp>
      <p:grpSp>
        <p:nvGrpSpPr>
          <p:cNvPr id="11" name="Grup 10">
            <a:extLst>
              <a:ext uri="{FF2B5EF4-FFF2-40B4-BE49-F238E27FC236}">
                <a16:creationId xmlns:a16="http://schemas.microsoft.com/office/drawing/2014/main" id="{2F5E1203-6227-7869-2970-9E49D678223E}"/>
              </a:ext>
            </a:extLst>
          </p:cNvPr>
          <p:cNvGrpSpPr/>
          <p:nvPr/>
        </p:nvGrpSpPr>
        <p:grpSpPr>
          <a:xfrm>
            <a:off x="1114051" y="1055580"/>
            <a:ext cx="6915900" cy="3859449"/>
            <a:chOff x="966471" y="1428246"/>
            <a:chExt cx="5742441" cy="3859449"/>
          </a:xfrm>
        </p:grpSpPr>
        <p:grpSp>
          <p:nvGrpSpPr>
            <p:cNvPr id="2" name="Google Shape;634;p35">
              <a:extLst>
                <a:ext uri="{FF2B5EF4-FFF2-40B4-BE49-F238E27FC236}">
                  <a16:creationId xmlns:a16="http://schemas.microsoft.com/office/drawing/2014/main" id="{DF6C4904-4702-4A1F-4D46-969FB6AD0515}"/>
                </a:ext>
              </a:extLst>
            </p:cNvPr>
            <p:cNvGrpSpPr/>
            <p:nvPr/>
          </p:nvGrpSpPr>
          <p:grpSpPr>
            <a:xfrm>
              <a:off x="966471" y="1463452"/>
              <a:ext cx="5742441" cy="3553364"/>
              <a:chOff x="5191200" y="1245725"/>
              <a:chExt cx="3232800" cy="3245400"/>
            </a:xfrm>
          </p:grpSpPr>
          <p:sp>
            <p:nvSpPr>
              <p:cNvPr id="3" name="Google Shape;635;p35">
                <a:extLst>
                  <a:ext uri="{FF2B5EF4-FFF2-40B4-BE49-F238E27FC236}">
                    <a16:creationId xmlns:a16="http://schemas.microsoft.com/office/drawing/2014/main" id="{461D0E5E-36DD-EB8B-BBD7-642F425827AE}"/>
                  </a:ext>
                </a:extLst>
              </p:cNvPr>
              <p:cNvSpPr/>
              <p:nvPr/>
            </p:nvSpPr>
            <p:spPr>
              <a:xfrm>
                <a:off x="5191200" y="1702625"/>
                <a:ext cx="3232800" cy="27885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tr-TR" dirty="0"/>
              </a:p>
            </p:txBody>
          </p:sp>
          <p:sp>
            <p:nvSpPr>
              <p:cNvPr id="4" name="Google Shape;636;p35">
                <a:extLst>
                  <a:ext uri="{FF2B5EF4-FFF2-40B4-BE49-F238E27FC236}">
                    <a16:creationId xmlns:a16="http://schemas.microsoft.com/office/drawing/2014/main" id="{178D2D1F-8EFC-A554-909B-CC2A1BD169DD}"/>
                  </a:ext>
                </a:extLst>
              </p:cNvPr>
              <p:cNvSpPr/>
              <p:nvPr/>
            </p:nvSpPr>
            <p:spPr>
              <a:xfrm>
                <a:off x="5191200" y="1245725"/>
                <a:ext cx="3232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7;p35">
                <a:extLst>
                  <a:ext uri="{FF2B5EF4-FFF2-40B4-BE49-F238E27FC236}">
                    <a16:creationId xmlns:a16="http://schemas.microsoft.com/office/drawing/2014/main" id="{B3A7A5E6-603B-8CA7-A19A-AB6E8880A290}"/>
                  </a:ext>
                </a:extLst>
              </p:cNvPr>
              <p:cNvSpPr/>
              <p:nvPr/>
            </p:nvSpPr>
            <p:spPr>
              <a:xfrm>
                <a:off x="7935725" y="12457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364;p26">
              <a:extLst>
                <a:ext uri="{FF2B5EF4-FFF2-40B4-BE49-F238E27FC236}">
                  <a16:creationId xmlns:a16="http://schemas.microsoft.com/office/drawing/2014/main" id="{33B55723-0767-5641-22F6-1B5364A3F271}"/>
                </a:ext>
              </a:extLst>
            </p:cNvPr>
            <p:cNvSpPr txBox="1">
              <a:spLocks/>
            </p:cNvSpPr>
            <p:nvPr/>
          </p:nvSpPr>
          <p:spPr>
            <a:xfrm>
              <a:off x="1194803" y="1428246"/>
              <a:ext cx="3945864"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tr-TR" sz="1600" dirty="0"/>
                <a:t>WHAT IS GROUND-GLASS</a:t>
              </a:r>
              <a:r>
                <a:rPr lang="tr-TR" sz="1600" b="0" i="0" dirty="0">
                  <a:effectLst/>
                  <a:latin typeface="Arial" panose="020B0604020202020204" pitchFamily="34" charset="0"/>
                </a:rPr>
                <a:t> </a:t>
              </a:r>
              <a:r>
                <a:rPr lang="tr-TR" sz="1600" dirty="0"/>
                <a:t>OPACITIES ?</a:t>
              </a:r>
            </a:p>
          </p:txBody>
        </p:sp>
        <p:sp>
          <p:nvSpPr>
            <p:cNvPr id="8" name="Metin kutusu 7">
              <a:extLst>
                <a:ext uri="{FF2B5EF4-FFF2-40B4-BE49-F238E27FC236}">
                  <a16:creationId xmlns:a16="http://schemas.microsoft.com/office/drawing/2014/main" id="{7BC83968-ECC7-F3CE-2893-52B092ABF0C8}"/>
                </a:ext>
              </a:extLst>
            </p:cNvPr>
            <p:cNvSpPr txBox="1"/>
            <p:nvPr/>
          </p:nvSpPr>
          <p:spPr>
            <a:xfrm>
              <a:off x="1001047" y="1963708"/>
              <a:ext cx="2836643" cy="3323987"/>
            </a:xfrm>
            <a:prstGeom prst="rect">
              <a:avLst/>
            </a:prstGeom>
            <a:noFill/>
          </p:spPr>
          <p:txBody>
            <a:bodyPr wrap="square" rtlCol="0">
              <a:spAutoFit/>
            </a:bodyPr>
            <a:lstStyle/>
            <a:p>
              <a:pPr algn="just"/>
              <a:r>
                <a:rPr lang="en-US" b="0" i="0" dirty="0">
                  <a:solidFill>
                    <a:srgbClr val="231F20"/>
                  </a:solidFill>
                  <a:effectLst/>
                  <a:latin typeface="Proxima Nova" panose="020B0604020202020204" charset="0"/>
                </a:rPr>
                <a:t>GGO refers to gray areas that can show up in lung X-rays or</a:t>
              </a:r>
              <a:r>
                <a:rPr lang="tr-TR" dirty="0">
                  <a:solidFill>
                    <a:srgbClr val="231F20"/>
                  </a:solidFill>
                  <a:latin typeface="Proxima Nova" panose="020B0604020202020204" charset="0"/>
                </a:rPr>
                <a:t> </a:t>
              </a:r>
              <a:r>
                <a:rPr lang="tr-TR" dirty="0" err="1">
                  <a:solidFill>
                    <a:srgbClr val="231F20"/>
                  </a:solidFill>
                  <a:latin typeface="Proxima Nova" panose="020B0604020202020204" charset="0"/>
                </a:rPr>
                <a:t>computed</a:t>
              </a:r>
              <a:r>
                <a:rPr lang="tr-TR" dirty="0">
                  <a:solidFill>
                    <a:srgbClr val="231F20"/>
                  </a:solidFill>
                  <a:latin typeface="Proxima Nova" panose="020B0604020202020204" charset="0"/>
                </a:rPr>
                <a:t> </a:t>
              </a:r>
              <a:r>
                <a:rPr lang="tr-TR" dirty="0" err="1">
                  <a:solidFill>
                    <a:srgbClr val="231F20"/>
                  </a:solidFill>
                  <a:latin typeface="Proxima Nova" panose="020B0604020202020204" charset="0"/>
                </a:rPr>
                <a:t>tomography</a:t>
              </a:r>
              <a:r>
                <a:rPr lang="tr-TR" dirty="0">
                  <a:solidFill>
                    <a:srgbClr val="231F20"/>
                  </a:solidFill>
                  <a:latin typeface="Proxima Nova" panose="020B0604020202020204" charset="0"/>
                </a:rPr>
                <a:t> (</a:t>
              </a:r>
              <a:r>
                <a:rPr lang="tr-TR" b="0" i="0" dirty="0">
                  <a:solidFill>
                    <a:srgbClr val="231F20"/>
                  </a:solidFill>
                  <a:effectLst/>
                  <a:latin typeface="Proxima Nova" panose="020B0604020202020204" charset="0"/>
                </a:rPr>
                <a:t>CT) </a:t>
              </a:r>
              <a:r>
                <a:rPr lang="tr-TR" b="0" i="0" dirty="0" err="1">
                  <a:solidFill>
                    <a:srgbClr val="231F20"/>
                  </a:solidFill>
                  <a:effectLst/>
                  <a:latin typeface="Proxima Nova" panose="020B0604020202020204" charset="0"/>
                </a:rPr>
                <a:t>scans</a:t>
              </a:r>
              <a:r>
                <a:rPr lang="tr-TR" b="0" i="0" dirty="0">
                  <a:solidFill>
                    <a:srgbClr val="231F20"/>
                  </a:solidFill>
                  <a:effectLst/>
                  <a:latin typeface="Proxima Nova" panose="020B0604020202020204" charset="0"/>
                </a:rPr>
                <a:t>. </a:t>
              </a:r>
              <a:r>
                <a:rPr lang="en-US" b="0" i="0" dirty="0">
                  <a:solidFill>
                    <a:srgbClr val="231F20"/>
                  </a:solidFill>
                  <a:effectLst/>
                  <a:latin typeface="Proxima Nova" panose="020B0604020202020204" charset="0"/>
                </a:rPr>
                <a:t>Normally, the lungs appear black in X-ray and CT scans. This indicates that they are free of any visible blockages.</a:t>
              </a:r>
              <a:endParaRPr lang="tr-TR" b="0" i="0" dirty="0">
                <a:solidFill>
                  <a:srgbClr val="231F20"/>
                </a:solidFill>
                <a:effectLst/>
                <a:latin typeface="Proxima Nova" panose="020B0604020202020204" charset="0"/>
              </a:endParaRPr>
            </a:p>
            <a:p>
              <a:pPr algn="just"/>
              <a:endParaRPr lang="tr-TR" b="0" i="0" dirty="0">
                <a:solidFill>
                  <a:srgbClr val="231F20"/>
                </a:solidFill>
                <a:effectLst/>
                <a:latin typeface="Proxima Nova" panose="020B0604020202020204" charset="0"/>
              </a:endParaRPr>
            </a:p>
            <a:p>
              <a:pPr algn="just"/>
              <a:r>
                <a:rPr lang="en-US" b="0" i="0" dirty="0">
                  <a:solidFill>
                    <a:srgbClr val="231F20"/>
                  </a:solidFill>
                  <a:effectLst/>
                  <a:latin typeface="Proxima Nova" panose="020B0604020202020204" charset="0"/>
                </a:rPr>
                <a:t>However, gray areas indicate increased density, meaning that something is partially filling the air spaces inside the lungs.</a:t>
              </a:r>
              <a:r>
                <a:rPr lang="tr-TR" b="0" i="0" dirty="0">
                  <a:solidFill>
                    <a:srgbClr val="231F20"/>
                  </a:solidFill>
                  <a:effectLst/>
                  <a:latin typeface="Proxima Nova" panose="020B0604020202020204" charset="0"/>
                </a:rPr>
                <a:t> </a:t>
              </a:r>
              <a:r>
                <a:rPr lang="en-US" b="0" i="0" dirty="0">
                  <a:solidFill>
                    <a:srgbClr val="231F20"/>
                  </a:solidFill>
                  <a:effectLst/>
                  <a:latin typeface="Proxima Nova" panose="020B0604020202020204" charset="0"/>
                </a:rPr>
                <a:t>GGO can be due to many conditions. Sometimes, the cause is benign. Other times, it may be the temporary result of a short-term illness.</a:t>
              </a:r>
            </a:p>
            <a:p>
              <a:pPr algn="just"/>
              <a:endParaRPr lang="tr-TR" dirty="0"/>
            </a:p>
          </p:txBody>
        </p:sp>
      </p:grpSp>
      <p:pic>
        <p:nvPicPr>
          <p:cNvPr id="10" name="Resim 9">
            <a:extLst>
              <a:ext uri="{FF2B5EF4-FFF2-40B4-BE49-F238E27FC236}">
                <a16:creationId xmlns:a16="http://schemas.microsoft.com/office/drawing/2014/main" id="{06F94B07-3579-A359-1A1A-63DB7488AA47}"/>
              </a:ext>
            </a:extLst>
          </p:cNvPr>
          <p:cNvPicPr>
            <a:picLocks noChangeAspect="1"/>
          </p:cNvPicPr>
          <p:nvPr/>
        </p:nvPicPr>
        <p:blipFill>
          <a:blip r:embed="rId13"/>
          <a:stretch>
            <a:fillRect/>
          </a:stretch>
        </p:blipFill>
        <p:spPr>
          <a:xfrm>
            <a:off x="4675770" y="1712900"/>
            <a:ext cx="3205959" cy="2779587"/>
          </a:xfrm>
          <a:prstGeom prst="flowChartProcess">
            <a:avLst/>
          </a:prstGeom>
        </p:spPr>
      </p:pic>
      <p:pic>
        <p:nvPicPr>
          <p:cNvPr id="6" name="Google Shape;359;p26">
            <a:hlinkClick r:id="rId7" action="ppaction://hlinksldjump"/>
            <a:extLst>
              <a:ext uri="{FF2B5EF4-FFF2-40B4-BE49-F238E27FC236}">
                <a16:creationId xmlns:a16="http://schemas.microsoft.com/office/drawing/2014/main" id="{DB88B12C-BA78-32DC-1B54-442CBBE2C41A}"/>
              </a:ext>
            </a:extLst>
          </p:cNvPr>
          <p:cNvPicPr preferRelativeResize="0"/>
          <p:nvPr/>
        </p:nvPicPr>
        <p:blipFill rotWithShape="1">
          <a:blip r:embed="rId8">
            <a:alphaModFix/>
          </a:blip>
          <a:srcRect t="465" b="475"/>
          <a:stretch/>
        </p:blipFill>
        <p:spPr>
          <a:xfrm>
            <a:off x="7408562" y="1220301"/>
            <a:ext cx="265550" cy="25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tr-TR" dirty="0"/>
              <a:t>INTRODUCTION</a:t>
            </a:r>
            <a:endParaRPr dirty="0"/>
          </a:p>
        </p:txBody>
      </p:sp>
      <p:sp>
        <p:nvSpPr>
          <p:cNvPr id="1117" name="Google Shape;1117;p44"/>
          <p:cNvSpPr txBox="1"/>
          <p:nvPr/>
        </p:nvSpPr>
        <p:spPr>
          <a:xfrm>
            <a:off x="2780618" y="2637313"/>
            <a:ext cx="1595257" cy="432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dirty="0" err="1">
                <a:solidFill>
                  <a:schemeClr val="dk1"/>
                </a:solidFill>
                <a:latin typeface="Raleway ExtraBold"/>
                <a:ea typeface="Raleway ExtraBold"/>
                <a:cs typeface="Raleway ExtraBold"/>
                <a:sym typeface="Raleway ExtraBold"/>
              </a:rPr>
              <a:t>Pneumonitis</a:t>
            </a:r>
            <a:endParaRPr dirty="0">
              <a:solidFill>
                <a:schemeClr val="dk1"/>
              </a:solidFill>
              <a:latin typeface="Raleway ExtraBold"/>
              <a:ea typeface="Raleway ExtraBold"/>
              <a:cs typeface="Raleway ExtraBold"/>
              <a:sym typeface="Raleway ExtraBold"/>
            </a:endParaRPr>
          </a:p>
        </p:txBody>
      </p:sp>
      <p:sp>
        <p:nvSpPr>
          <p:cNvPr id="1119" name="Google Shape;1119;p44"/>
          <p:cNvSpPr txBox="1"/>
          <p:nvPr/>
        </p:nvSpPr>
        <p:spPr>
          <a:xfrm>
            <a:off x="5454250" y="2565028"/>
            <a:ext cx="1464600" cy="432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indent="0" algn="ctr">
              <a:buNone/>
              <a:defRPr>
                <a:solidFill>
                  <a:schemeClr val="dk1"/>
                </a:solidFill>
                <a:latin typeface="Raleway ExtraBold"/>
                <a:ea typeface="Raleway ExtraBold"/>
                <a:cs typeface="Raleway ExtraBold"/>
              </a:defRPr>
            </a:lvl1pPr>
          </a:lstStyle>
          <a:p>
            <a:r>
              <a:rPr lang="tr-TR" dirty="0" err="1"/>
              <a:t>Pulmonary</a:t>
            </a:r>
            <a:r>
              <a:rPr lang="tr-TR" b="1" i="0" dirty="0">
                <a:solidFill>
                  <a:srgbClr val="231F20"/>
                </a:solidFill>
                <a:effectLst/>
                <a:latin typeface="Proxima Nova" panose="020B0604020202020204" charset="0"/>
              </a:rPr>
              <a:t> </a:t>
            </a:r>
            <a:r>
              <a:rPr lang="tr-TR" dirty="0" err="1"/>
              <a:t>Edema</a:t>
            </a:r>
            <a:endParaRPr lang="tr-TR" dirty="0">
              <a:sym typeface="Raleway ExtraBold"/>
            </a:endParaRPr>
          </a:p>
        </p:txBody>
      </p:sp>
      <p:sp>
        <p:nvSpPr>
          <p:cNvPr id="1121" name="Google Shape;1121;p44"/>
          <p:cNvSpPr txBox="1"/>
          <p:nvPr/>
        </p:nvSpPr>
        <p:spPr>
          <a:xfrm>
            <a:off x="1438983" y="3205121"/>
            <a:ext cx="1601135" cy="432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dirty="0" err="1">
                <a:solidFill>
                  <a:schemeClr val="dk1"/>
                </a:solidFill>
                <a:latin typeface="Raleway ExtraBold"/>
                <a:ea typeface="Raleway ExtraBold"/>
                <a:cs typeface="Raleway ExtraBold"/>
                <a:sym typeface="Raleway ExtraBold"/>
              </a:rPr>
              <a:t>Infections</a:t>
            </a:r>
            <a:endParaRPr lang="tr-TR" dirty="0">
              <a:solidFill>
                <a:schemeClr val="dk1"/>
              </a:solidFill>
              <a:latin typeface="Raleway ExtraBold"/>
              <a:ea typeface="Raleway ExtraBold"/>
              <a:cs typeface="Raleway ExtraBold"/>
              <a:sym typeface="Raleway ExtraBold"/>
            </a:endParaRPr>
          </a:p>
        </p:txBody>
      </p:sp>
      <p:sp>
        <p:nvSpPr>
          <p:cNvPr id="1123" name="Google Shape;1123;p44"/>
          <p:cNvSpPr txBox="1"/>
          <p:nvPr/>
        </p:nvSpPr>
        <p:spPr>
          <a:xfrm>
            <a:off x="3948448" y="2888058"/>
            <a:ext cx="1812633" cy="175619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indent="0" algn="ctr">
              <a:buNone/>
              <a:defRPr sz="2000">
                <a:solidFill>
                  <a:schemeClr val="dk1"/>
                </a:solidFill>
                <a:latin typeface="Raleway ExtraBold"/>
                <a:ea typeface="Raleway ExtraBold"/>
                <a:cs typeface="Raleway ExtraBold"/>
              </a:defRPr>
            </a:lvl1pPr>
          </a:lstStyle>
          <a:p>
            <a:r>
              <a:rPr lang="en-US" sz="1400" dirty="0"/>
              <a:t>E-cigarette or Vaping E-cigarette or Vaping Use-Associated Lung Injury (EVALI)</a:t>
            </a:r>
          </a:p>
        </p:txBody>
      </p:sp>
      <p:sp>
        <p:nvSpPr>
          <p:cNvPr id="1125" name="Google Shape;1125;p44"/>
          <p:cNvSpPr txBox="1"/>
          <p:nvPr/>
        </p:nvSpPr>
        <p:spPr>
          <a:xfrm>
            <a:off x="6836375" y="3253414"/>
            <a:ext cx="1464600" cy="432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tr-TR" dirty="0" err="1">
                <a:solidFill>
                  <a:schemeClr val="dk1"/>
                </a:solidFill>
                <a:latin typeface="Raleway ExtraBold"/>
                <a:ea typeface="Raleway ExtraBold"/>
                <a:cs typeface="Raleway ExtraBold"/>
                <a:sym typeface="Raleway ExtraBold"/>
              </a:rPr>
              <a:t>Cancer</a:t>
            </a:r>
            <a:endParaRPr dirty="0">
              <a:solidFill>
                <a:schemeClr val="dk1"/>
              </a:solidFill>
              <a:latin typeface="Raleway ExtraBold"/>
              <a:ea typeface="Raleway ExtraBold"/>
              <a:cs typeface="Raleway ExtraBold"/>
              <a:sym typeface="Raleway ExtraBold"/>
            </a:endParaRPr>
          </a:p>
        </p:txBody>
      </p:sp>
      <p:sp>
        <p:nvSpPr>
          <p:cNvPr id="1127" name="Google Shape;1127;p44"/>
          <p:cNvSpPr/>
          <p:nvPr/>
        </p:nvSpPr>
        <p:spPr>
          <a:xfrm>
            <a:off x="1869838" y="1877703"/>
            <a:ext cx="679500" cy="679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3192763" y="3693628"/>
            <a:ext cx="679500" cy="679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4515650" y="1877703"/>
            <a:ext cx="679500" cy="679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7237625" y="1877703"/>
            <a:ext cx="679500" cy="679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5838550" y="3693628"/>
            <a:ext cx="679500" cy="679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2" name="Google Shape;1132;p44"/>
          <p:cNvCxnSpPr/>
          <p:nvPr/>
        </p:nvCxnSpPr>
        <p:spPr>
          <a:xfrm>
            <a:off x="1326963" y="3125291"/>
            <a:ext cx="7133100" cy="0"/>
          </a:xfrm>
          <a:prstGeom prst="straightConnector1">
            <a:avLst/>
          </a:prstGeom>
          <a:noFill/>
          <a:ln w="38100" cap="flat" cmpd="sng">
            <a:solidFill>
              <a:schemeClr val="accent2"/>
            </a:solidFill>
            <a:prstDash val="solid"/>
            <a:round/>
            <a:headEnd type="none" w="med" len="med"/>
            <a:tailEnd type="none" w="med" len="med"/>
          </a:ln>
        </p:spPr>
      </p:cxnSp>
      <p:cxnSp>
        <p:nvCxnSpPr>
          <p:cNvPr id="1133" name="Google Shape;1133;p44"/>
          <p:cNvCxnSpPr>
            <a:stCxn id="1127" idx="2"/>
          </p:cNvCxnSpPr>
          <p:nvPr/>
        </p:nvCxnSpPr>
        <p:spPr>
          <a:xfrm>
            <a:off x="2209588" y="2556903"/>
            <a:ext cx="0" cy="580500"/>
          </a:xfrm>
          <a:prstGeom prst="straightConnector1">
            <a:avLst/>
          </a:prstGeom>
          <a:noFill/>
          <a:ln w="38100" cap="flat" cmpd="sng">
            <a:solidFill>
              <a:schemeClr val="accent2"/>
            </a:solidFill>
            <a:prstDash val="solid"/>
            <a:round/>
            <a:headEnd type="none" w="med" len="med"/>
            <a:tailEnd type="none" w="med" len="med"/>
          </a:ln>
        </p:spPr>
      </p:cxnSp>
      <p:cxnSp>
        <p:nvCxnSpPr>
          <p:cNvPr id="1134" name="Google Shape;1134;p44"/>
          <p:cNvCxnSpPr>
            <a:cxnSpLocks/>
            <a:stCxn id="1129" idx="2"/>
          </p:cNvCxnSpPr>
          <p:nvPr/>
        </p:nvCxnSpPr>
        <p:spPr>
          <a:xfrm>
            <a:off x="4855400" y="2556903"/>
            <a:ext cx="0" cy="580500"/>
          </a:xfrm>
          <a:prstGeom prst="straightConnector1">
            <a:avLst/>
          </a:prstGeom>
          <a:noFill/>
          <a:ln w="38100" cap="flat" cmpd="sng">
            <a:solidFill>
              <a:schemeClr val="accent2"/>
            </a:solidFill>
            <a:prstDash val="solid"/>
            <a:round/>
            <a:headEnd type="none" w="med" len="med"/>
            <a:tailEnd type="none" w="med" len="med"/>
          </a:ln>
        </p:spPr>
      </p:cxnSp>
      <p:cxnSp>
        <p:nvCxnSpPr>
          <p:cNvPr id="1135" name="Google Shape;1135;p44"/>
          <p:cNvCxnSpPr>
            <a:stCxn id="1130" idx="2"/>
          </p:cNvCxnSpPr>
          <p:nvPr/>
        </p:nvCxnSpPr>
        <p:spPr>
          <a:xfrm>
            <a:off x="7577375" y="2556903"/>
            <a:ext cx="300" cy="580500"/>
          </a:xfrm>
          <a:prstGeom prst="straightConnector1">
            <a:avLst/>
          </a:prstGeom>
          <a:noFill/>
          <a:ln w="38100" cap="flat" cmpd="sng">
            <a:solidFill>
              <a:schemeClr val="accent2"/>
            </a:solidFill>
            <a:prstDash val="solid"/>
            <a:round/>
            <a:headEnd type="none" w="med" len="med"/>
            <a:tailEnd type="none" w="med" len="med"/>
          </a:ln>
        </p:spPr>
      </p:cxnSp>
      <p:cxnSp>
        <p:nvCxnSpPr>
          <p:cNvPr id="1136" name="Google Shape;1136;p44"/>
          <p:cNvCxnSpPr>
            <a:endCxn id="1128" idx="0"/>
          </p:cNvCxnSpPr>
          <p:nvPr/>
        </p:nvCxnSpPr>
        <p:spPr>
          <a:xfrm>
            <a:off x="3532513" y="3125428"/>
            <a:ext cx="0" cy="568200"/>
          </a:xfrm>
          <a:prstGeom prst="straightConnector1">
            <a:avLst/>
          </a:prstGeom>
          <a:noFill/>
          <a:ln w="38100" cap="flat" cmpd="sng">
            <a:solidFill>
              <a:schemeClr val="accent2"/>
            </a:solidFill>
            <a:prstDash val="solid"/>
            <a:round/>
            <a:headEnd type="none" w="med" len="med"/>
            <a:tailEnd type="none" w="med" len="med"/>
          </a:ln>
        </p:spPr>
      </p:cxnSp>
      <p:cxnSp>
        <p:nvCxnSpPr>
          <p:cNvPr id="1137" name="Google Shape;1137;p44"/>
          <p:cNvCxnSpPr>
            <a:endCxn id="1131" idx="0"/>
          </p:cNvCxnSpPr>
          <p:nvPr/>
        </p:nvCxnSpPr>
        <p:spPr>
          <a:xfrm flipH="1">
            <a:off x="6178300" y="3125428"/>
            <a:ext cx="300" cy="568200"/>
          </a:xfrm>
          <a:prstGeom prst="straightConnector1">
            <a:avLst/>
          </a:prstGeom>
          <a:noFill/>
          <a:ln w="38100" cap="flat" cmpd="sng">
            <a:solidFill>
              <a:schemeClr val="accent2"/>
            </a:solidFill>
            <a:prstDash val="solid"/>
            <a:round/>
            <a:headEnd type="none" w="med" len="med"/>
            <a:tailEnd type="none" w="med" len="med"/>
          </a:ln>
        </p:spPr>
      </p:cxnSp>
      <p:pic>
        <p:nvPicPr>
          <p:cNvPr id="1174" name="Google Shape;1174;p44">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175" name="Google Shape;1175;p44">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176" name="Google Shape;1176;p44">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177" name="Google Shape;1177;p44">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178" name="Google Shape;1178;p44">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1179" name="Google Shape;1179;p44">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180" name="Google Shape;1180;p44">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181" name="Google Shape;1181;p44">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182" name="Google Shape;1182;p44">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6" name="Resim 5">
            <a:extLst>
              <a:ext uri="{FF2B5EF4-FFF2-40B4-BE49-F238E27FC236}">
                <a16:creationId xmlns:a16="http://schemas.microsoft.com/office/drawing/2014/main" id="{74E6776B-E564-3FA5-FC46-EFB3CDF8B70E}"/>
              </a:ext>
            </a:extLst>
          </p:cNvPr>
          <p:cNvPicPr>
            <a:picLocks noChangeAspect="1"/>
          </p:cNvPicPr>
          <p:nvPr/>
        </p:nvPicPr>
        <p:blipFill rotWithShape="1">
          <a:blip r:embed="rId13"/>
          <a:srcRect l="5099" r="5099"/>
          <a:stretch/>
        </p:blipFill>
        <p:spPr>
          <a:xfrm>
            <a:off x="3226018" y="3740104"/>
            <a:ext cx="610421" cy="610421"/>
          </a:xfrm>
          <a:prstGeom prst="flowChartProcess">
            <a:avLst/>
          </a:prstGeom>
        </p:spPr>
      </p:pic>
      <p:sp>
        <p:nvSpPr>
          <p:cNvPr id="2" name="Google Shape;364;p26">
            <a:extLst>
              <a:ext uri="{FF2B5EF4-FFF2-40B4-BE49-F238E27FC236}">
                <a16:creationId xmlns:a16="http://schemas.microsoft.com/office/drawing/2014/main" id="{65287B5D-3253-D403-C047-BBDFAB3DD5F0}"/>
              </a:ext>
            </a:extLst>
          </p:cNvPr>
          <p:cNvSpPr txBox="1">
            <a:spLocks/>
          </p:cNvSpPr>
          <p:nvPr/>
        </p:nvSpPr>
        <p:spPr>
          <a:xfrm>
            <a:off x="2120713" y="916813"/>
            <a:ext cx="511691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tr-TR" sz="2000" dirty="0"/>
              <a:t>CAUSES OF GGO</a:t>
            </a:r>
          </a:p>
        </p:txBody>
      </p:sp>
      <p:pic>
        <p:nvPicPr>
          <p:cNvPr id="4" name="Resim 3">
            <a:extLst>
              <a:ext uri="{FF2B5EF4-FFF2-40B4-BE49-F238E27FC236}">
                <a16:creationId xmlns:a16="http://schemas.microsoft.com/office/drawing/2014/main" id="{9505382D-1513-5F05-CAC1-2D785A2B1A68}"/>
              </a:ext>
            </a:extLst>
          </p:cNvPr>
          <p:cNvPicPr>
            <a:picLocks noChangeAspect="1"/>
          </p:cNvPicPr>
          <p:nvPr/>
        </p:nvPicPr>
        <p:blipFill>
          <a:blip r:embed="rId14"/>
          <a:stretch>
            <a:fillRect/>
          </a:stretch>
        </p:blipFill>
        <p:spPr>
          <a:xfrm>
            <a:off x="2002963" y="1955859"/>
            <a:ext cx="413250" cy="522888"/>
          </a:xfrm>
          <a:prstGeom prst="ellipse">
            <a:avLst/>
          </a:prstGeom>
        </p:spPr>
      </p:pic>
      <p:pic>
        <p:nvPicPr>
          <p:cNvPr id="8" name="Resim 7">
            <a:extLst>
              <a:ext uri="{FF2B5EF4-FFF2-40B4-BE49-F238E27FC236}">
                <a16:creationId xmlns:a16="http://schemas.microsoft.com/office/drawing/2014/main" id="{8DEDF221-1960-C4D8-6AFE-932774AA0828}"/>
              </a:ext>
            </a:extLst>
          </p:cNvPr>
          <p:cNvPicPr>
            <a:picLocks noChangeAspect="1"/>
          </p:cNvPicPr>
          <p:nvPr/>
        </p:nvPicPr>
        <p:blipFill>
          <a:blip r:embed="rId15"/>
          <a:stretch>
            <a:fillRect/>
          </a:stretch>
        </p:blipFill>
        <p:spPr>
          <a:xfrm>
            <a:off x="4555867" y="1917151"/>
            <a:ext cx="597794" cy="600304"/>
          </a:xfrm>
          <a:prstGeom prst="rect">
            <a:avLst/>
          </a:prstGeom>
        </p:spPr>
      </p:pic>
      <p:pic>
        <p:nvPicPr>
          <p:cNvPr id="10" name="Resim 9">
            <a:extLst>
              <a:ext uri="{FF2B5EF4-FFF2-40B4-BE49-F238E27FC236}">
                <a16:creationId xmlns:a16="http://schemas.microsoft.com/office/drawing/2014/main" id="{8E8EB095-2A75-780A-A30D-662D9D97B18C}"/>
              </a:ext>
            </a:extLst>
          </p:cNvPr>
          <p:cNvPicPr>
            <a:picLocks noChangeAspect="1"/>
          </p:cNvPicPr>
          <p:nvPr/>
        </p:nvPicPr>
        <p:blipFill>
          <a:blip r:embed="rId16">
            <a:duotone>
              <a:schemeClr val="accent2">
                <a:shade val="45000"/>
                <a:satMod val="135000"/>
              </a:schemeClr>
              <a:prstClr val="white"/>
            </a:duotone>
            <a:extLst>
              <a:ext uri="{BEBA8EAE-BF5A-486C-A8C5-ECC9F3942E4B}">
                <a14:imgProps xmlns:a14="http://schemas.microsoft.com/office/drawing/2010/main">
                  <a14:imgLayer r:embed="rId17">
                    <a14:imgEffect>
                      <a14:colorTemperature colorTemp="1500"/>
                    </a14:imgEffect>
                  </a14:imgLayer>
                </a14:imgProps>
              </a:ext>
            </a:extLst>
          </a:blip>
          <a:stretch>
            <a:fillRect/>
          </a:stretch>
        </p:blipFill>
        <p:spPr>
          <a:xfrm>
            <a:off x="5866855" y="3719509"/>
            <a:ext cx="620320" cy="631016"/>
          </a:xfrm>
          <a:prstGeom prst="rect">
            <a:avLst/>
          </a:prstGeom>
        </p:spPr>
      </p:pic>
      <p:pic>
        <p:nvPicPr>
          <p:cNvPr id="12" name="Resim 11">
            <a:extLst>
              <a:ext uri="{FF2B5EF4-FFF2-40B4-BE49-F238E27FC236}">
                <a16:creationId xmlns:a16="http://schemas.microsoft.com/office/drawing/2014/main" id="{3F1C1F5C-F0C8-7958-509B-A675B42BF5CE}"/>
              </a:ext>
            </a:extLst>
          </p:cNvPr>
          <p:cNvPicPr>
            <a:picLocks noChangeAspect="1"/>
          </p:cNvPicPr>
          <p:nvPr/>
        </p:nvPicPr>
        <p:blipFill>
          <a:blip r:embed="rId18"/>
          <a:stretch>
            <a:fillRect/>
          </a:stretch>
        </p:blipFill>
        <p:spPr>
          <a:xfrm>
            <a:off x="7322029" y="1915171"/>
            <a:ext cx="510692" cy="6022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grpSp>
        <p:nvGrpSpPr>
          <p:cNvPr id="1211" name="Google Shape;1211;p46"/>
          <p:cNvGrpSpPr/>
          <p:nvPr/>
        </p:nvGrpSpPr>
        <p:grpSpPr>
          <a:xfrm>
            <a:off x="5092212" y="1483913"/>
            <a:ext cx="1626158" cy="2094173"/>
            <a:chOff x="5730487" y="2863450"/>
            <a:chExt cx="2615201" cy="1892100"/>
          </a:xfrm>
        </p:grpSpPr>
        <p:sp>
          <p:nvSpPr>
            <p:cNvPr id="1212" name="Google Shape;1212;p46"/>
            <p:cNvSpPr/>
            <p:nvPr/>
          </p:nvSpPr>
          <p:spPr>
            <a:xfrm>
              <a:off x="5730588" y="3320350"/>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46"/>
            <p:cNvSpPr/>
            <p:nvPr/>
          </p:nvSpPr>
          <p:spPr>
            <a:xfrm>
              <a:off x="5730487" y="2863450"/>
              <a:ext cx="2126999"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tr-TR" b="1" dirty="0">
                <a:solidFill>
                  <a:schemeClr val="tx1"/>
                </a:solidFill>
              </a:endParaRPr>
            </a:p>
            <a:p>
              <a:r>
                <a:rPr lang="tr-TR" b="1" dirty="0">
                  <a:solidFill>
                    <a:schemeClr val="tx1"/>
                  </a:solidFill>
                </a:rPr>
                <a:t>AIR FLUID LEVEL</a:t>
              </a:r>
            </a:p>
            <a:p>
              <a:pPr marL="0" lvl="0" indent="0" algn="l" rtl="0">
                <a:spcBef>
                  <a:spcPts val="0"/>
                </a:spcBef>
                <a:spcAft>
                  <a:spcPts val="0"/>
                </a:spcAft>
                <a:buNone/>
              </a:pPr>
              <a:endParaRPr dirty="0"/>
            </a:p>
          </p:txBody>
        </p:sp>
        <p:sp>
          <p:nvSpPr>
            <p:cNvPr id="1214" name="Google Shape;1214;p46"/>
            <p:cNvSpPr/>
            <p:nvPr/>
          </p:nvSpPr>
          <p:spPr>
            <a:xfrm>
              <a:off x="7857588" y="28634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6"/>
          <p:cNvGrpSpPr/>
          <p:nvPr/>
        </p:nvGrpSpPr>
        <p:grpSpPr>
          <a:xfrm>
            <a:off x="1101485" y="1483914"/>
            <a:ext cx="1950657" cy="2496436"/>
            <a:chOff x="1441313" y="679650"/>
            <a:chExt cx="2615200" cy="1892100"/>
          </a:xfrm>
        </p:grpSpPr>
        <p:sp>
          <p:nvSpPr>
            <p:cNvPr id="1216" name="Google Shape;1216;p46"/>
            <p:cNvSpPr/>
            <p:nvPr/>
          </p:nvSpPr>
          <p:spPr>
            <a:xfrm>
              <a:off x="1441413" y="1136550"/>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1441313" y="679650"/>
              <a:ext cx="2127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dirty="0">
                  <a:solidFill>
                    <a:schemeClr val="tx1"/>
                  </a:solidFill>
                </a:rPr>
                <a:t>BUDDING TREE</a:t>
              </a:r>
              <a:endParaRPr b="1" dirty="0">
                <a:solidFill>
                  <a:schemeClr val="tx1"/>
                </a:solidFill>
              </a:endParaRPr>
            </a:p>
          </p:txBody>
        </p:sp>
        <p:sp>
          <p:nvSpPr>
            <p:cNvPr id="1218" name="Google Shape;1218;p46"/>
            <p:cNvSpPr/>
            <p:nvPr/>
          </p:nvSpPr>
          <p:spPr>
            <a:xfrm>
              <a:off x="3568413" y="6796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46"/>
          <p:cNvGrpSpPr/>
          <p:nvPr/>
        </p:nvGrpSpPr>
        <p:grpSpPr>
          <a:xfrm>
            <a:off x="3265413" y="1589288"/>
            <a:ext cx="1465613" cy="2064470"/>
            <a:chOff x="4974588" y="843025"/>
            <a:chExt cx="2615200" cy="1892100"/>
          </a:xfrm>
        </p:grpSpPr>
        <p:sp>
          <p:nvSpPr>
            <p:cNvPr id="1220" name="Google Shape;1220;p46"/>
            <p:cNvSpPr/>
            <p:nvPr/>
          </p:nvSpPr>
          <p:spPr>
            <a:xfrm>
              <a:off x="4974688" y="1299925"/>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4974588" y="843025"/>
              <a:ext cx="2127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dirty="0">
                  <a:solidFill>
                    <a:schemeClr val="tx1"/>
                  </a:solidFill>
                </a:rPr>
                <a:t>FEEDING</a:t>
              </a:r>
              <a:r>
                <a:rPr lang="tr-TR" dirty="0"/>
                <a:t> </a:t>
              </a:r>
              <a:r>
                <a:rPr lang="tr-TR" b="1" dirty="0">
                  <a:solidFill>
                    <a:schemeClr val="tx1"/>
                  </a:solidFill>
                </a:rPr>
                <a:t>VESSEL</a:t>
              </a:r>
              <a:endParaRPr b="1" dirty="0">
                <a:solidFill>
                  <a:schemeClr val="tx1"/>
                </a:solidFill>
              </a:endParaRPr>
            </a:p>
          </p:txBody>
        </p:sp>
        <p:sp>
          <p:nvSpPr>
            <p:cNvPr id="1222" name="Google Shape;1222;p46"/>
            <p:cNvSpPr/>
            <p:nvPr/>
          </p:nvSpPr>
          <p:spPr>
            <a:xfrm>
              <a:off x="7101688" y="8430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1" name="Google Shape;1231;p46">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232" name="Google Shape;1232;p46">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33" name="Google Shape;1233;p46">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34" name="Google Shape;1234;p46">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35" name="Google Shape;1235;p46">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1236" name="Google Shape;1236;p46">
            <a:hlinkClick r:id="rId3" action="ppaction://hlinksldjump"/>
          </p:cNvPr>
          <p:cNvPicPr preferRelativeResize="0"/>
          <p:nvPr/>
        </p:nvPicPr>
        <p:blipFill rotWithShape="1">
          <a:blip r:embed="rId4">
            <a:alphaModFix/>
          </a:blip>
          <a:srcRect t="465" b="475"/>
          <a:stretch/>
        </p:blipFill>
        <p:spPr>
          <a:xfrm>
            <a:off x="4494482" y="1744385"/>
            <a:ext cx="199545" cy="214787"/>
          </a:xfrm>
          <a:prstGeom prst="rect">
            <a:avLst/>
          </a:prstGeom>
          <a:noFill/>
          <a:ln>
            <a:noFill/>
          </a:ln>
        </p:spPr>
      </p:pic>
      <p:pic>
        <p:nvPicPr>
          <p:cNvPr id="1237" name="Google Shape;1237;p46">
            <a:hlinkClick r:id="rId3" action="ppaction://hlinksldjump"/>
          </p:cNvPr>
          <p:cNvPicPr preferRelativeResize="0"/>
          <p:nvPr/>
        </p:nvPicPr>
        <p:blipFill rotWithShape="1">
          <a:blip r:embed="rId4">
            <a:alphaModFix/>
          </a:blip>
          <a:srcRect t="465" b="475"/>
          <a:stretch/>
        </p:blipFill>
        <p:spPr>
          <a:xfrm>
            <a:off x="2779984" y="1698838"/>
            <a:ext cx="205376" cy="190188"/>
          </a:xfrm>
          <a:prstGeom prst="rect">
            <a:avLst/>
          </a:prstGeom>
          <a:noFill/>
          <a:ln>
            <a:noFill/>
          </a:ln>
        </p:spPr>
      </p:pic>
      <p:pic>
        <p:nvPicPr>
          <p:cNvPr id="1239" name="Google Shape;1239;p46">
            <a:hlinkClick r:id="rId3" action="ppaction://hlinksldjump"/>
          </p:cNvPr>
          <p:cNvPicPr preferRelativeResize="0"/>
          <p:nvPr/>
        </p:nvPicPr>
        <p:blipFill rotWithShape="1">
          <a:blip r:embed="rId4">
            <a:alphaModFix/>
          </a:blip>
          <a:srcRect t="465" b="475"/>
          <a:stretch/>
        </p:blipFill>
        <p:spPr>
          <a:xfrm>
            <a:off x="6433842" y="1630176"/>
            <a:ext cx="265550" cy="258850"/>
          </a:xfrm>
          <a:prstGeom prst="rect">
            <a:avLst/>
          </a:prstGeom>
          <a:noFill/>
          <a:ln>
            <a:noFill/>
          </a:ln>
        </p:spPr>
      </p:pic>
      <p:sp>
        <p:nvSpPr>
          <p:cNvPr id="1240" name="Google Shape;1240;p46">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41" name="Google Shape;1241;p46">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42" name="Google Shape;1242;p46">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43" name="Google Shape;1243;p46">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3" name="Google Shape;1116;p44">
            <a:extLst>
              <a:ext uri="{FF2B5EF4-FFF2-40B4-BE49-F238E27FC236}">
                <a16:creationId xmlns:a16="http://schemas.microsoft.com/office/drawing/2014/main" id="{4DD6E9F8-2253-8F86-7F69-288EABB5B2C4}"/>
              </a:ext>
            </a:extLst>
          </p:cNvPr>
          <p:cNvSpPr txBox="1">
            <a:spLocks/>
          </p:cNvSpPr>
          <p:nvPr/>
        </p:nvSpPr>
        <p:spPr>
          <a:xfrm>
            <a:off x="1144578" y="315248"/>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3000" dirty="0"/>
              <a:t>INTRODUCTION</a:t>
            </a:r>
          </a:p>
        </p:txBody>
      </p:sp>
      <p:sp>
        <p:nvSpPr>
          <p:cNvPr id="4" name="Google Shape;364;p26">
            <a:extLst>
              <a:ext uri="{FF2B5EF4-FFF2-40B4-BE49-F238E27FC236}">
                <a16:creationId xmlns:a16="http://schemas.microsoft.com/office/drawing/2014/main" id="{DECB5E59-7F10-AE21-C42C-B66C2290F900}"/>
              </a:ext>
            </a:extLst>
          </p:cNvPr>
          <p:cNvSpPr txBox="1">
            <a:spLocks/>
          </p:cNvSpPr>
          <p:nvPr/>
        </p:nvSpPr>
        <p:spPr>
          <a:xfrm>
            <a:off x="2431451" y="887948"/>
            <a:ext cx="5116912"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30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tr-TR" sz="2000" dirty="0"/>
              <a:t>TYPES OF PATTERNS</a:t>
            </a:r>
          </a:p>
        </p:txBody>
      </p:sp>
      <p:pic>
        <p:nvPicPr>
          <p:cNvPr id="12" name="Resim 11">
            <a:extLst>
              <a:ext uri="{FF2B5EF4-FFF2-40B4-BE49-F238E27FC236}">
                <a16:creationId xmlns:a16="http://schemas.microsoft.com/office/drawing/2014/main" id="{F1831CA7-B6FE-13E8-8A19-82A710F203A2}"/>
              </a:ext>
            </a:extLst>
          </p:cNvPr>
          <p:cNvPicPr>
            <a:picLocks noChangeAspect="1"/>
          </p:cNvPicPr>
          <p:nvPr/>
        </p:nvPicPr>
        <p:blipFill>
          <a:blip r:embed="rId13"/>
          <a:stretch>
            <a:fillRect/>
          </a:stretch>
        </p:blipFill>
        <p:spPr>
          <a:xfrm>
            <a:off x="1250490" y="2214097"/>
            <a:ext cx="1711372" cy="1610818"/>
          </a:xfrm>
          <a:prstGeom prst="rect">
            <a:avLst/>
          </a:prstGeom>
        </p:spPr>
      </p:pic>
      <p:pic>
        <p:nvPicPr>
          <p:cNvPr id="25" name="Resim 24">
            <a:extLst>
              <a:ext uri="{FF2B5EF4-FFF2-40B4-BE49-F238E27FC236}">
                <a16:creationId xmlns:a16="http://schemas.microsoft.com/office/drawing/2014/main" id="{5AC59870-7D97-46FA-E195-50BC9CB3EDBA}"/>
              </a:ext>
            </a:extLst>
          </p:cNvPr>
          <p:cNvPicPr>
            <a:picLocks noChangeAspect="1"/>
          </p:cNvPicPr>
          <p:nvPr/>
        </p:nvPicPr>
        <p:blipFill>
          <a:blip r:embed="rId14"/>
          <a:stretch>
            <a:fillRect/>
          </a:stretch>
        </p:blipFill>
        <p:spPr>
          <a:xfrm>
            <a:off x="3410514" y="2214097"/>
            <a:ext cx="1192014" cy="1284789"/>
          </a:xfrm>
          <a:prstGeom prst="rect">
            <a:avLst/>
          </a:prstGeom>
        </p:spPr>
      </p:pic>
      <p:pic>
        <p:nvPicPr>
          <p:cNvPr id="30" name="Resim 29">
            <a:extLst>
              <a:ext uri="{FF2B5EF4-FFF2-40B4-BE49-F238E27FC236}">
                <a16:creationId xmlns:a16="http://schemas.microsoft.com/office/drawing/2014/main" id="{4BFBBA35-9B69-28B3-85D9-F76A31DC9132}"/>
              </a:ext>
            </a:extLst>
          </p:cNvPr>
          <p:cNvPicPr>
            <a:picLocks noChangeAspect="1"/>
          </p:cNvPicPr>
          <p:nvPr/>
        </p:nvPicPr>
        <p:blipFill>
          <a:blip r:embed="rId15"/>
          <a:stretch>
            <a:fillRect/>
          </a:stretch>
        </p:blipFill>
        <p:spPr>
          <a:xfrm>
            <a:off x="5271132" y="2063686"/>
            <a:ext cx="1268316" cy="1435200"/>
          </a:xfrm>
          <a:prstGeom prst="rect">
            <a:avLst/>
          </a:prstGeom>
        </p:spPr>
      </p:pic>
      <p:grpSp>
        <p:nvGrpSpPr>
          <p:cNvPr id="1189" name="Google Shape;1211;p46">
            <a:extLst>
              <a:ext uri="{FF2B5EF4-FFF2-40B4-BE49-F238E27FC236}">
                <a16:creationId xmlns:a16="http://schemas.microsoft.com/office/drawing/2014/main" id="{AE628F2C-01C5-4883-4CE9-A4A990471717}"/>
              </a:ext>
            </a:extLst>
          </p:cNvPr>
          <p:cNvGrpSpPr/>
          <p:nvPr/>
        </p:nvGrpSpPr>
        <p:grpSpPr>
          <a:xfrm>
            <a:off x="7006743" y="1846378"/>
            <a:ext cx="886767" cy="2094173"/>
            <a:chOff x="5730487" y="2863450"/>
            <a:chExt cx="2615201" cy="1892100"/>
          </a:xfrm>
        </p:grpSpPr>
        <p:sp>
          <p:nvSpPr>
            <p:cNvPr id="1190" name="Google Shape;1212;p46">
              <a:extLst>
                <a:ext uri="{FF2B5EF4-FFF2-40B4-BE49-F238E27FC236}">
                  <a16:creationId xmlns:a16="http://schemas.microsoft.com/office/drawing/2014/main" id="{F6F7E7C5-A0EA-3925-BE2C-E23197B04960}"/>
                </a:ext>
              </a:extLst>
            </p:cNvPr>
            <p:cNvSpPr/>
            <p:nvPr/>
          </p:nvSpPr>
          <p:spPr>
            <a:xfrm>
              <a:off x="5730588" y="3320350"/>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213;p46">
              <a:extLst>
                <a:ext uri="{FF2B5EF4-FFF2-40B4-BE49-F238E27FC236}">
                  <a16:creationId xmlns:a16="http://schemas.microsoft.com/office/drawing/2014/main" id="{6AE5FF00-47F3-E517-A9D3-3D1932B1365D}"/>
                </a:ext>
              </a:extLst>
            </p:cNvPr>
            <p:cNvSpPr/>
            <p:nvPr/>
          </p:nvSpPr>
          <p:spPr>
            <a:xfrm>
              <a:off x="5730487" y="2863450"/>
              <a:ext cx="2126999"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tr-TR" b="1" dirty="0">
                <a:solidFill>
                  <a:schemeClr val="tx1"/>
                </a:solidFill>
              </a:endParaRPr>
            </a:p>
            <a:p>
              <a:r>
                <a:rPr lang="tr-TR" b="1" dirty="0">
                  <a:solidFill>
                    <a:schemeClr val="tx1"/>
                  </a:solidFill>
                </a:rPr>
                <a:t>HALO</a:t>
              </a:r>
            </a:p>
            <a:p>
              <a:pPr marL="0" lvl="0" indent="0" algn="l" rtl="0">
                <a:spcBef>
                  <a:spcPts val="0"/>
                </a:spcBef>
                <a:spcAft>
                  <a:spcPts val="0"/>
                </a:spcAft>
                <a:buNone/>
              </a:pPr>
              <a:endParaRPr dirty="0"/>
            </a:p>
          </p:txBody>
        </p:sp>
        <p:sp>
          <p:nvSpPr>
            <p:cNvPr id="1192" name="Google Shape;1214;p46">
              <a:extLst>
                <a:ext uri="{FF2B5EF4-FFF2-40B4-BE49-F238E27FC236}">
                  <a16:creationId xmlns:a16="http://schemas.microsoft.com/office/drawing/2014/main" id="{3BAB21E3-81F2-E4D0-3341-77152476BAC0}"/>
                </a:ext>
              </a:extLst>
            </p:cNvPr>
            <p:cNvSpPr/>
            <p:nvPr/>
          </p:nvSpPr>
          <p:spPr>
            <a:xfrm>
              <a:off x="7857588" y="28634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8" name="Resim 1187">
            <a:extLst>
              <a:ext uri="{FF2B5EF4-FFF2-40B4-BE49-F238E27FC236}">
                <a16:creationId xmlns:a16="http://schemas.microsoft.com/office/drawing/2014/main" id="{EAE69029-8317-6EF2-FB07-C10CE2180346}"/>
              </a:ext>
            </a:extLst>
          </p:cNvPr>
          <p:cNvPicPr>
            <a:picLocks noChangeAspect="1"/>
          </p:cNvPicPr>
          <p:nvPr/>
        </p:nvPicPr>
        <p:blipFill>
          <a:blip r:embed="rId16"/>
          <a:stretch>
            <a:fillRect/>
          </a:stretch>
        </p:blipFill>
        <p:spPr>
          <a:xfrm>
            <a:off x="7087315" y="2402100"/>
            <a:ext cx="732538" cy="1422815"/>
          </a:xfrm>
          <a:prstGeom prst="rect">
            <a:avLst/>
          </a:prstGeom>
        </p:spPr>
      </p:pic>
      <p:pic>
        <p:nvPicPr>
          <p:cNvPr id="1193" name="Google Shape;1239;p46">
            <a:hlinkClick r:id="rId3" action="ppaction://hlinksldjump"/>
            <a:extLst>
              <a:ext uri="{FF2B5EF4-FFF2-40B4-BE49-F238E27FC236}">
                <a16:creationId xmlns:a16="http://schemas.microsoft.com/office/drawing/2014/main" id="{6FD61759-4C45-DD17-CC42-C66B015E963A}"/>
              </a:ext>
            </a:extLst>
          </p:cNvPr>
          <p:cNvPicPr preferRelativeResize="0"/>
          <p:nvPr/>
        </p:nvPicPr>
        <p:blipFill rotWithShape="1">
          <a:blip r:embed="rId4">
            <a:alphaModFix/>
          </a:blip>
          <a:srcRect t="465" b="475"/>
          <a:stretch/>
        </p:blipFill>
        <p:spPr>
          <a:xfrm>
            <a:off x="7763278" y="2053841"/>
            <a:ext cx="113150" cy="129715"/>
          </a:xfrm>
          <a:prstGeom prst="rect">
            <a:avLst/>
          </a:prstGeom>
          <a:noFill/>
          <a:ln>
            <a:noFill/>
          </a:ln>
        </p:spPr>
      </p:pic>
      <p:grpSp>
        <p:nvGrpSpPr>
          <p:cNvPr id="1196" name="Google Shape;1219;p46">
            <a:extLst>
              <a:ext uri="{FF2B5EF4-FFF2-40B4-BE49-F238E27FC236}">
                <a16:creationId xmlns:a16="http://schemas.microsoft.com/office/drawing/2014/main" id="{78718E05-26C5-5205-1E15-A0AE3B27BE0A}"/>
              </a:ext>
            </a:extLst>
          </p:cNvPr>
          <p:cNvGrpSpPr/>
          <p:nvPr/>
        </p:nvGrpSpPr>
        <p:grpSpPr>
          <a:xfrm>
            <a:off x="4019243" y="3652163"/>
            <a:ext cx="2441547" cy="1481154"/>
            <a:chOff x="4974588" y="843025"/>
            <a:chExt cx="2615200" cy="1892100"/>
          </a:xfrm>
        </p:grpSpPr>
        <p:sp>
          <p:nvSpPr>
            <p:cNvPr id="1197" name="Google Shape;1220;p46">
              <a:extLst>
                <a:ext uri="{FF2B5EF4-FFF2-40B4-BE49-F238E27FC236}">
                  <a16:creationId xmlns:a16="http://schemas.microsoft.com/office/drawing/2014/main" id="{069A538D-4B22-FDD5-7B49-E991E777A099}"/>
                </a:ext>
              </a:extLst>
            </p:cNvPr>
            <p:cNvSpPr/>
            <p:nvPr/>
          </p:nvSpPr>
          <p:spPr>
            <a:xfrm>
              <a:off x="4974688" y="1299925"/>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221;p46">
              <a:extLst>
                <a:ext uri="{FF2B5EF4-FFF2-40B4-BE49-F238E27FC236}">
                  <a16:creationId xmlns:a16="http://schemas.microsoft.com/office/drawing/2014/main" id="{8359F160-0396-5C2F-E97C-414AA1DFB9CC}"/>
                </a:ext>
              </a:extLst>
            </p:cNvPr>
            <p:cNvSpPr/>
            <p:nvPr/>
          </p:nvSpPr>
          <p:spPr>
            <a:xfrm>
              <a:off x="4974588" y="843025"/>
              <a:ext cx="2127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tr-TR" b="1" dirty="0">
                  <a:solidFill>
                    <a:schemeClr val="tx1"/>
                  </a:solidFill>
                </a:rPr>
                <a:t>COBBLESTONE</a:t>
              </a:r>
              <a:endParaRPr b="1" dirty="0">
                <a:solidFill>
                  <a:schemeClr val="tx1"/>
                </a:solidFill>
              </a:endParaRPr>
            </a:p>
          </p:txBody>
        </p:sp>
        <p:sp>
          <p:nvSpPr>
            <p:cNvPr id="1199" name="Google Shape;1222;p46">
              <a:extLst>
                <a:ext uri="{FF2B5EF4-FFF2-40B4-BE49-F238E27FC236}">
                  <a16:creationId xmlns:a16="http://schemas.microsoft.com/office/drawing/2014/main" id="{305214CB-A20F-9A2D-1A70-3AD16423E55C}"/>
                </a:ext>
              </a:extLst>
            </p:cNvPr>
            <p:cNvSpPr/>
            <p:nvPr/>
          </p:nvSpPr>
          <p:spPr>
            <a:xfrm>
              <a:off x="7101688" y="8430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5" name="Resim 1194">
            <a:extLst>
              <a:ext uri="{FF2B5EF4-FFF2-40B4-BE49-F238E27FC236}">
                <a16:creationId xmlns:a16="http://schemas.microsoft.com/office/drawing/2014/main" id="{D90914DA-7743-C9F2-81B2-208BF373A067}"/>
              </a:ext>
            </a:extLst>
          </p:cNvPr>
          <p:cNvPicPr>
            <a:picLocks noChangeAspect="1"/>
          </p:cNvPicPr>
          <p:nvPr/>
        </p:nvPicPr>
        <p:blipFill>
          <a:blip r:embed="rId17"/>
          <a:stretch>
            <a:fillRect/>
          </a:stretch>
        </p:blipFill>
        <p:spPr>
          <a:xfrm>
            <a:off x="4167274" y="4068881"/>
            <a:ext cx="2145577" cy="1030348"/>
          </a:xfrm>
          <a:prstGeom prst="rect">
            <a:avLst/>
          </a:prstGeom>
        </p:spPr>
      </p:pic>
      <p:pic>
        <p:nvPicPr>
          <p:cNvPr id="1200" name="Google Shape;1239;p46">
            <a:hlinkClick r:id="rId3" action="ppaction://hlinksldjump"/>
            <a:extLst>
              <a:ext uri="{FF2B5EF4-FFF2-40B4-BE49-F238E27FC236}">
                <a16:creationId xmlns:a16="http://schemas.microsoft.com/office/drawing/2014/main" id="{B80FF674-6AE7-E07A-A12D-DEC9BC02DF12}"/>
              </a:ext>
            </a:extLst>
          </p:cNvPr>
          <p:cNvPicPr preferRelativeResize="0"/>
          <p:nvPr/>
        </p:nvPicPr>
        <p:blipFill rotWithShape="1">
          <a:blip r:embed="rId4">
            <a:alphaModFix/>
          </a:blip>
          <a:srcRect t="465" b="475"/>
          <a:stretch/>
        </p:blipFill>
        <p:spPr>
          <a:xfrm>
            <a:off x="6125395" y="3784009"/>
            <a:ext cx="215100" cy="156542"/>
          </a:xfrm>
          <a:prstGeom prst="rect">
            <a:avLst/>
          </a:prstGeom>
          <a:noFill/>
          <a:ln>
            <a:noFill/>
          </a:ln>
        </p:spPr>
      </p:pic>
      <p:grpSp>
        <p:nvGrpSpPr>
          <p:cNvPr id="1203" name="Google Shape;1211;p46">
            <a:extLst>
              <a:ext uri="{FF2B5EF4-FFF2-40B4-BE49-F238E27FC236}">
                <a16:creationId xmlns:a16="http://schemas.microsoft.com/office/drawing/2014/main" id="{D41664C2-CDBB-B32B-7DD9-C01652DB80E8}"/>
              </a:ext>
            </a:extLst>
          </p:cNvPr>
          <p:cNvGrpSpPr/>
          <p:nvPr/>
        </p:nvGrpSpPr>
        <p:grpSpPr>
          <a:xfrm>
            <a:off x="7868751" y="2962742"/>
            <a:ext cx="1141491" cy="2094173"/>
            <a:chOff x="5730487" y="2863450"/>
            <a:chExt cx="2615201" cy="1892100"/>
          </a:xfrm>
        </p:grpSpPr>
        <p:sp>
          <p:nvSpPr>
            <p:cNvPr id="1204" name="Google Shape;1212;p46">
              <a:extLst>
                <a:ext uri="{FF2B5EF4-FFF2-40B4-BE49-F238E27FC236}">
                  <a16:creationId xmlns:a16="http://schemas.microsoft.com/office/drawing/2014/main" id="{334D2907-F80D-216A-27D6-099827E0D24D}"/>
                </a:ext>
              </a:extLst>
            </p:cNvPr>
            <p:cNvSpPr/>
            <p:nvPr/>
          </p:nvSpPr>
          <p:spPr>
            <a:xfrm>
              <a:off x="5730588" y="3320350"/>
              <a:ext cx="2615100" cy="1435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13;p46">
              <a:extLst>
                <a:ext uri="{FF2B5EF4-FFF2-40B4-BE49-F238E27FC236}">
                  <a16:creationId xmlns:a16="http://schemas.microsoft.com/office/drawing/2014/main" id="{A1330C95-CD02-CE5A-91AF-87DBA671A6A9}"/>
                </a:ext>
              </a:extLst>
            </p:cNvPr>
            <p:cNvSpPr/>
            <p:nvPr/>
          </p:nvSpPr>
          <p:spPr>
            <a:xfrm>
              <a:off x="5730487" y="2863450"/>
              <a:ext cx="2126999"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lang="tr-TR" b="1" dirty="0">
                <a:solidFill>
                  <a:schemeClr val="tx1"/>
                </a:solidFill>
              </a:endParaRPr>
            </a:p>
            <a:p>
              <a:r>
                <a:rPr lang="tr-TR" b="1" dirty="0">
                  <a:solidFill>
                    <a:schemeClr val="tx1"/>
                  </a:solidFill>
                </a:rPr>
                <a:t>CRAZY PAVING</a:t>
              </a:r>
            </a:p>
            <a:p>
              <a:pPr marL="0" lvl="0" indent="0" algn="l" rtl="0">
                <a:spcBef>
                  <a:spcPts val="0"/>
                </a:spcBef>
                <a:spcAft>
                  <a:spcPts val="0"/>
                </a:spcAft>
                <a:buNone/>
              </a:pPr>
              <a:endParaRPr dirty="0"/>
            </a:p>
          </p:txBody>
        </p:sp>
        <p:sp>
          <p:nvSpPr>
            <p:cNvPr id="1206" name="Google Shape;1214;p46">
              <a:extLst>
                <a:ext uri="{FF2B5EF4-FFF2-40B4-BE49-F238E27FC236}">
                  <a16:creationId xmlns:a16="http://schemas.microsoft.com/office/drawing/2014/main" id="{86EADBCA-17C4-1C31-CFDA-C44B895168F6}"/>
                </a:ext>
              </a:extLst>
            </p:cNvPr>
            <p:cNvSpPr/>
            <p:nvPr/>
          </p:nvSpPr>
          <p:spPr>
            <a:xfrm>
              <a:off x="7857588" y="28634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02" name="Resim 1201">
            <a:extLst>
              <a:ext uri="{FF2B5EF4-FFF2-40B4-BE49-F238E27FC236}">
                <a16:creationId xmlns:a16="http://schemas.microsoft.com/office/drawing/2014/main" id="{DBE22577-C19F-B41D-4B0B-E5F8497C769A}"/>
              </a:ext>
            </a:extLst>
          </p:cNvPr>
          <p:cNvPicPr>
            <a:picLocks noChangeAspect="1"/>
          </p:cNvPicPr>
          <p:nvPr/>
        </p:nvPicPr>
        <p:blipFill>
          <a:blip r:embed="rId18"/>
          <a:stretch>
            <a:fillRect/>
          </a:stretch>
        </p:blipFill>
        <p:spPr>
          <a:xfrm>
            <a:off x="8004496" y="3545557"/>
            <a:ext cx="894760" cy="1422815"/>
          </a:xfrm>
          <a:prstGeom prst="rect">
            <a:avLst/>
          </a:prstGeom>
        </p:spPr>
      </p:pic>
      <p:pic>
        <p:nvPicPr>
          <p:cNvPr id="1244" name="Google Shape;1239;p46">
            <a:hlinkClick r:id="rId3" action="ppaction://hlinksldjump"/>
            <a:extLst>
              <a:ext uri="{FF2B5EF4-FFF2-40B4-BE49-F238E27FC236}">
                <a16:creationId xmlns:a16="http://schemas.microsoft.com/office/drawing/2014/main" id="{14AFC142-7510-857D-AB10-AE06B6B7446C}"/>
              </a:ext>
            </a:extLst>
          </p:cNvPr>
          <p:cNvPicPr preferRelativeResize="0"/>
          <p:nvPr/>
        </p:nvPicPr>
        <p:blipFill rotWithShape="1">
          <a:blip r:embed="rId4">
            <a:alphaModFix/>
          </a:blip>
          <a:srcRect t="465" b="475"/>
          <a:stretch/>
        </p:blipFill>
        <p:spPr>
          <a:xfrm>
            <a:off x="8797150" y="3102429"/>
            <a:ext cx="213092" cy="148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7">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71" name="Google Shape;371;p27"/>
          <p:cNvSpPr txBox="1">
            <a:spLocks noGrp="1"/>
          </p:cNvSpPr>
          <p:nvPr>
            <p:ph type="title"/>
          </p:nvPr>
        </p:nvSpPr>
        <p:spPr>
          <a:xfrm>
            <a:off x="3292011" y="1631337"/>
            <a:ext cx="3219000" cy="84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AIM OF THE PROJECT</a:t>
            </a:r>
            <a:endParaRPr dirty="0"/>
          </a:p>
        </p:txBody>
      </p:sp>
      <p:sp>
        <p:nvSpPr>
          <p:cNvPr id="372" name="Google Shape;372;p27"/>
          <p:cNvSpPr txBox="1">
            <a:spLocks noGrp="1"/>
          </p:cNvSpPr>
          <p:nvPr>
            <p:ph type="subTitle" idx="1"/>
          </p:nvPr>
        </p:nvSpPr>
        <p:spPr>
          <a:xfrm>
            <a:off x="2877125" y="2853763"/>
            <a:ext cx="4048771" cy="1524518"/>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US" dirty="0">
                <a:solidFill>
                  <a:schemeClr val="bg2"/>
                </a:solidFill>
                <a:latin typeface="+mn-lt"/>
              </a:rPr>
              <a:t>The aim of this project is to find out whether the infected areas in the lung </a:t>
            </a:r>
            <a:r>
              <a:rPr lang="tr-TR" dirty="0">
                <a:solidFill>
                  <a:schemeClr val="bg2"/>
                </a:solidFill>
                <a:latin typeface="+mn-lt"/>
              </a:rPr>
              <a:t>CT</a:t>
            </a:r>
            <a:r>
              <a:rPr lang="en-US" dirty="0">
                <a:solidFill>
                  <a:schemeClr val="bg2"/>
                </a:solidFill>
                <a:latin typeface="+mn-lt"/>
              </a:rPr>
              <a:t>s of patients infected with COVID-19 belong to the budding tree or cobblestones class by using image processing methods</a:t>
            </a:r>
            <a:r>
              <a:rPr lang="tr-TR" dirty="0">
                <a:solidFill>
                  <a:schemeClr val="bg2"/>
                </a:solidFill>
                <a:latin typeface="+mn-lt"/>
              </a:rPr>
              <a:t>.</a:t>
            </a:r>
            <a:endParaRPr dirty="0">
              <a:solidFill>
                <a:schemeClr val="bg2"/>
              </a:solidFill>
              <a:latin typeface="+mn-lt"/>
            </a:endParaRPr>
          </a:p>
        </p:txBody>
      </p:sp>
      <p:grpSp>
        <p:nvGrpSpPr>
          <p:cNvPr id="373" name="Google Shape;373;p27"/>
          <p:cNvGrpSpPr/>
          <p:nvPr/>
        </p:nvGrpSpPr>
        <p:grpSpPr>
          <a:xfrm>
            <a:off x="4174907" y="1056278"/>
            <a:ext cx="1453209" cy="282796"/>
            <a:chOff x="4175058" y="1480503"/>
            <a:chExt cx="1453209" cy="282796"/>
          </a:xfrm>
        </p:grpSpPr>
        <p:sp>
          <p:nvSpPr>
            <p:cNvPr id="374" name="Google Shape;374;p27"/>
            <p:cNvSpPr/>
            <p:nvPr/>
          </p:nvSpPr>
          <p:spPr>
            <a:xfrm>
              <a:off x="4175058" y="1480503"/>
              <a:ext cx="336133" cy="282796"/>
            </a:xfrm>
            <a:custGeom>
              <a:avLst/>
              <a:gdLst/>
              <a:ahLst/>
              <a:cxnLst/>
              <a:rect l="l" t="t" r="r" b="b"/>
              <a:pathLst>
                <a:path w="8556" h="7199" extrusionOk="0">
                  <a:moveTo>
                    <a:pt x="2214" y="1"/>
                  </a:moveTo>
                  <a:cubicBezTo>
                    <a:pt x="1086" y="1"/>
                    <a:pt x="1" y="876"/>
                    <a:pt x="1" y="2194"/>
                  </a:cubicBezTo>
                  <a:cubicBezTo>
                    <a:pt x="1" y="2774"/>
                    <a:pt x="224" y="3327"/>
                    <a:pt x="634" y="3737"/>
                  </a:cubicBezTo>
                  <a:lnTo>
                    <a:pt x="4381" y="7199"/>
                  </a:lnTo>
                  <a:cubicBezTo>
                    <a:pt x="7387" y="4014"/>
                    <a:pt x="8556" y="3389"/>
                    <a:pt x="8556" y="2194"/>
                  </a:cubicBezTo>
                  <a:cubicBezTo>
                    <a:pt x="8556" y="1605"/>
                    <a:pt x="8422" y="945"/>
                    <a:pt x="7914" y="642"/>
                  </a:cubicBezTo>
                  <a:cubicBezTo>
                    <a:pt x="7380" y="319"/>
                    <a:pt x="6898" y="129"/>
                    <a:pt x="6441" y="129"/>
                  </a:cubicBezTo>
                  <a:cubicBezTo>
                    <a:pt x="5990" y="129"/>
                    <a:pt x="5565" y="314"/>
                    <a:pt x="5139" y="740"/>
                  </a:cubicBezTo>
                  <a:lnTo>
                    <a:pt x="4381" y="1284"/>
                  </a:lnTo>
                  <a:lnTo>
                    <a:pt x="3739" y="642"/>
                  </a:lnTo>
                  <a:cubicBezTo>
                    <a:pt x="3296" y="199"/>
                    <a:pt x="2750" y="1"/>
                    <a:pt x="2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4733596" y="1480503"/>
              <a:ext cx="336133" cy="282796"/>
            </a:xfrm>
            <a:custGeom>
              <a:avLst/>
              <a:gdLst/>
              <a:ahLst/>
              <a:cxnLst/>
              <a:rect l="l" t="t" r="r" b="b"/>
              <a:pathLst>
                <a:path w="8556" h="7199" extrusionOk="0">
                  <a:moveTo>
                    <a:pt x="2214" y="1"/>
                  </a:moveTo>
                  <a:cubicBezTo>
                    <a:pt x="1086" y="1"/>
                    <a:pt x="1" y="876"/>
                    <a:pt x="1" y="2194"/>
                  </a:cubicBezTo>
                  <a:cubicBezTo>
                    <a:pt x="1" y="2774"/>
                    <a:pt x="224" y="3327"/>
                    <a:pt x="634" y="3737"/>
                  </a:cubicBezTo>
                  <a:lnTo>
                    <a:pt x="4381" y="7199"/>
                  </a:lnTo>
                  <a:cubicBezTo>
                    <a:pt x="7387" y="4014"/>
                    <a:pt x="8556" y="3389"/>
                    <a:pt x="8556" y="2194"/>
                  </a:cubicBezTo>
                  <a:cubicBezTo>
                    <a:pt x="8556" y="1605"/>
                    <a:pt x="8422" y="945"/>
                    <a:pt x="7914" y="642"/>
                  </a:cubicBezTo>
                  <a:cubicBezTo>
                    <a:pt x="7380" y="319"/>
                    <a:pt x="6898" y="129"/>
                    <a:pt x="6441" y="129"/>
                  </a:cubicBezTo>
                  <a:cubicBezTo>
                    <a:pt x="5990" y="129"/>
                    <a:pt x="5565" y="314"/>
                    <a:pt x="5139" y="740"/>
                  </a:cubicBezTo>
                  <a:lnTo>
                    <a:pt x="4381" y="1284"/>
                  </a:lnTo>
                  <a:lnTo>
                    <a:pt x="3739" y="642"/>
                  </a:lnTo>
                  <a:cubicBezTo>
                    <a:pt x="3296" y="199"/>
                    <a:pt x="2750" y="1"/>
                    <a:pt x="2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5292134" y="1480503"/>
              <a:ext cx="336133" cy="282796"/>
            </a:xfrm>
            <a:custGeom>
              <a:avLst/>
              <a:gdLst/>
              <a:ahLst/>
              <a:cxnLst/>
              <a:rect l="l" t="t" r="r" b="b"/>
              <a:pathLst>
                <a:path w="8556" h="7199" extrusionOk="0">
                  <a:moveTo>
                    <a:pt x="2214" y="1"/>
                  </a:moveTo>
                  <a:cubicBezTo>
                    <a:pt x="1086" y="1"/>
                    <a:pt x="1" y="876"/>
                    <a:pt x="1" y="2194"/>
                  </a:cubicBezTo>
                  <a:cubicBezTo>
                    <a:pt x="1" y="2774"/>
                    <a:pt x="224" y="3327"/>
                    <a:pt x="634" y="3737"/>
                  </a:cubicBezTo>
                  <a:lnTo>
                    <a:pt x="4381" y="7199"/>
                  </a:lnTo>
                  <a:cubicBezTo>
                    <a:pt x="7387" y="4014"/>
                    <a:pt x="8556" y="3389"/>
                    <a:pt x="8556" y="2194"/>
                  </a:cubicBezTo>
                  <a:cubicBezTo>
                    <a:pt x="8556" y="1605"/>
                    <a:pt x="8422" y="945"/>
                    <a:pt x="7914" y="642"/>
                  </a:cubicBezTo>
                  <a:cubicBezTo>
                    <a:pt x="7380" y="319"/>
                    <a:pt x="6898" y="129"/>
                    <a:pt x="6441" y="129"/>
                  </a:cubicBezTo>
                  <a:cubicBezTo>
                    <a:pt x="5990" y="129"/>
                    <a:pt x="5565" y="314"/>
                    <a:pt x="5139" y="740"/>
                  </a:cubicBezTo>
                  <a:lnTo>
                    <a:pt x="4381" y="1284"/>
                  </a:lnTo>
                  <a:lnTo>
                    <a:pt x="3739" y="642"/>
                  </a:lnTo>
                  <a:cubicBezTo>
                    <a:pt x="3296" y="199"/>
                    <a:pt x="2750" y="1"/>
                    <a:pt x="2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7" name="Google Shape;377;p2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378" name="Google Shape;378;p2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379" name="Google Shape;379;p2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380" name="Google Shape;380;p2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381" name="Google Shape;381;p2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382" name="Google Shape;382;p27">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383" name="Google Shape;383;p27">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384" name="Google Shape;384;p27">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Google Shape;1116;p44">
            <a:extLst>
              <a:ext uri="{FF2B5EF4-FFF2-40B4-BE49-F238E27FC236}">
                <a16:creationId xmlns:a16="http://schemas.microsoft.com/office/drawing/2014/main" id="{6486ACB5-B891-CF6C-6588-97962C4CFF22}"/>
              </a:ext>
            </a:extLst>
          </p:cNvPr>
          <p:cNvSpPr txBox="1">
            <a:spLocks/>
          </p:cNvSpPr>
          <p:nvPr/>
        </p:nvSpPr>
        <p:spPr>
          <a:xfrm>
            <a:off x="2080749" y="321300"/>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3000" dirty="0"/>
              <a:t>INTRODUCTION</a:t>
            </a:r>
          </a:p>
        </p:txBody>
      </p:sp>
      <p:grpSp>
        <p:nvGrpSpPr>
          <p:cNvPr id="3" name="Google Shape;6719;p69">
            <a:extLst>
              <a:ext uri="{FF2B5EF4-FFF2-40B4-BE49-F238E27FC236}">
                <a16:creationId xmlns:a16="http://schemas.microsoft.com/office/drawing/2014/main" id="{A39A55EE-B0D2-5F6A-32B7-21264F103C84}"/>
              </a:ext>
            </a:extLst>
          </p:cNvPr>
          <p:cNvGrpSpPr/>
          <p:nvPr/>
        </p:nvGrpSpPr>
        <p:grpSpPr>
          <a:xfrm>
            <a:off x="4511012" y="4377641"/>
            <a:ext cx="342580" cy="339271"/>
            <a:chOff x="5049725" y="1435050"/>
            <a:chExt cx="486550" cy="481850"/>
          </a:xfrm>
        </p:grpSpPr>
        <p:sp>
          <p:nvSpPr>
            <p:cNvPr id="4" name="Google Shape;6720;p69">
              <a:extLst>
                <a:ext uri="{FF2B5EF4-FFF2-40B4-BE49-F238E27FC236}">
                  <a16:creationId xmlns:a16="http://schemas.microsoft.com/office/drawing/2014/main" id="{0DE76DAC-6FAC-2CB1-0D35-E48A7580D060}"/>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5" name="Google Shape;6721;p69">
              <a:extLst>
                <a:ext uri="{FF2B5EF4-FFF2-40B4-BE49-F238E27FC236}">
                  <a16:creationId xmlns:a16="http://schemas.microsoft.com/office/drawing/2014/main" id="{20CFB77D-6034-FD85-EA1B-F4D1381FD9E4}"/>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6" name="Google Shape;6722;p69">
              <a:extLst>
                <a:ext uri="{FF2B5EF4-FFF2-40B4-BE49-F238E27FC236}">
                  <a16:creationId xmlns:a16="http://schemas.microsoft.com/office/drawing/2014/main" id="{AD12DBF5-3216-80ED-A746-C918388F2761}"/>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7" name="Google Shape;6723;p69">
              <a:extLst>
                <a:ext uri="{FF2B5EF4-FFF2-40B4-BE49-F238E27FC236}">
                  <a16:creationId xmlns:a16="http://schemas.microsoft.com/office/drawing/2014/main" id="{6E40DA43-DDC2-5866-7E3C-1623E698646D}"/>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grpSp>
        <p:nvGrpSpPr>
          <p:cNvPr id="8" name="Google Shape;6724;p69">
            <a:extLst>
              <a:ext uri="{FF2B5EF4-FFF2-40B4-BE49-F238E27FC236}">
                <a16:creationId xmlns:a16="http://schemas.microsoft.com/office/drawing/2014/main" id="{21E691B6-1609-8C25-C0DB-C386698A9461}"/>
              </a:ext>
            </a:extLst>
          </p:cNvPr>
          <p:cNvGrpSpPr/>
          <p:nvPr/>
        </p:nvGrpSpPr>
        <p:grpSpPr>
          <a:xfrm>
            <a:off x="4924900" y="4377751"/>
            <a:ext cx="339359" cy="339253"/>
            <a:chOff x="5642475" y="1435075"/>
            <a:chExt cx="481975" cy="481825"/>
          </a:xfrm>
        </p:grpSpPr>
        <p:sp>
          <p:nvSpPr>
            <p:cNvPr id="9" name="Google Shape;6725;p69">
              <a:extLst>
                <a:ext uri="{FF2B5EF4-FFF2-40B4-BE49-F238E27FC236}">
                  <a16:creationId xmlns:a16="http://schemas.microsoft.com/office/drawing/2014/main" id="{3098B693-C207-EE59-ECD4-C7F975CF6496}"/>
                </a:ext>
              </a:extLst>
            </p:cNvPr>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 name="Google Shape;6726;p69">
              <a:extLst>
                <a:ext uri="{FF2B5EF4-FFF2-40B4-BE49-F238E27FC236}">
                  <a16:creationId xmlns:a16="http://schemas.microsoft.com/office/drawing/2014/main" id="{3AD7695E-1801-EF7E-3E53-4394B622D503}"/>
                </a:ext>
              </a:extLst>
            </p:cNvPr>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1" name="Google Shape;6727;p69">
              <a:extLst>
                <a:ext uri="{FF2B5EF4-FFF2-40B4-BE49-F238E27FC236}">
                  <a16:creationId xmlns:a16="http://schemas.microsoft.com/office/drawing/2014/main" id="{E8D0FD6A-1512-C937-30CC-C1973F39E80E}"/>
                </a:ext>
              </a:extLst>
            </p:cNvPr>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4"/>
          <p:cNvSpPr txBox="1">
            <a:spLocks noGrp="1"/>
          </p:cNvSpPr>
          <p:nvPr>
            <p:ph type="title"/>
          </p:nvPr>
        </p:nvSpPr>
        <p:spPr>
          <a:xfrm>
            <a:off x="2053239" y="2394254"/>
            <a:ext cx="5680521"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tr-TR" dirty="0"/>
              <a:t>DATA </a:t>
            </a:r>
            <a:br>
              <a:rPr lang="tr-TR" dirty="0"/>
            </a:br>
            <a:r>
              <a:rPr lang="tr-TR" dirty="0"/>
              <a:t>PREPROCESSING</a:t>
            </a:r>
          </a:p>
        </p:txBody>
      </p:sp>
      <p:sp>
        <p:nvSpPr>
          <p:cNvPr id="617" name="Google Shape;617;p34"/>
          <p:cNvSpPr txBox="1">
            <a:spLocks noGrp="1"/>
          </p:cNvSpPr>
          <p:nvPr>
            <p:ph type="title" idx="2"/>
          </p:nvPr>
        </p:nvSpPr>
        <p:spPr>
          <a:xfrm>
            <a:off x="4244000" y="1256362"/>
            <a:ext cx="1299000" cy="106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pic>
        <p:nvPicPr>
          <p:cNvPr id="618" name="Google Shape;618;p34">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619" name="Google Shape;619;p34">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20" name="Google Shape;620;p34">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21" name="Google Shape;621;p34">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22" name="Google Shape;622;p34">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624" name="Google Shape;624;p34">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25" name="Google Shape;625;p34">
            <a:hlinkClick r:id="rId10"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26" name="Google Shape;626;p34">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27" name="Google Shape;627;p34">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4" name="Resim 3">
            <a:extLst>
              <a:ext uri="{FF2B5EF4-FFF2-40B4-BE49-F238E27FC236}">
                <a16:creationId xmlns:a16="http://schemas.microsoft.com/office/drawing/2014/main" id="{FD66999F-EEB5-AD01-5AB0-B92E3B3531BD}"/>
              </a:ext>
            </a:extLst>
          </p:cNvPr>
          <p:cNvPicPr>
            <a:picLocks noChangeAspect="1"/>
          </p:cNvPicPr>
          <p:nvPr/>
        </p:nvPicPr>
        <p:blipFill>
          <a:blip r:embed="rId13">
            <a:duotone>
              <a:schemeClr val="accent5">
                <a:shade val="45000"/>
                <a:satMod val="135000"/>
              </a:schemeClr>
              <a:prstClr val="white"/>
            </a:duotone>
          </a:blip>
          <a:stretch>
            <a:fillRect/>
          </a:stretch>
        </p:blipFill>
        <p:spPr>
          <a:xfrm>
            <a:off x="4141327" y="3415358"/>
            <a:ext cx="1299000" cy="1299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426" name="Google Shape;426;p28">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6">
            <a:alphaModFix/>
          </a:blip>
          <a:srcRect l="396" r="396"/>
          <a:stretch/>
        </p:blipFill>
        <p:spPr>
          <a:xfrm>
            <a:off x="228050" y="4350525"/>
            <a:ext cx="302603" cy="307950"/>
          </a:xfrm>
          <a:prstGeom prst="rect">
            <a:avLst/>
          </a:prstGeom>
          <a:noFill/>
          <a:ln>
            <a:noFill/>
          </a:ln>
        </p:spPr>
      </p:pic>
      <p:sp>
        <p:nvSpPr>
          <p:cNvPr id="430" name="Google Shape;430;p28">
            <a:hlinkClick r:id="rId7"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8"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9"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0"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6" name="Google Shape;1998;p57">
            <a:extLst>
              <a:ext uri="{FF2B5EF4-FFF2-40B4-BE49-F238E27FC236}">
                <a16:creationId xmlns:a16="http://schemas.microsoft.com/office/drawing/2014/main" id="{324FB20A-003F-AA88-7F9B-74DA69CADF52}"/>
              </a:ext>
            </a:extLst>
          </p:cNvPr>
          <p:cNvGrpSpPr/>
          <p:nvPr/>
        </p:nvGrpSpPr>
        <p:grpSpPr>
          <a:xfrm>
            <a:off x="1948544" y="141516"/>
            <a:ext cx="5889129" cy="4593770"/>
            <a:chOff x="3628749" y="1775317"/>
            <a:chExt cx="2268861" cy="1780011"/>
          </a:xfrm>
        </p:grpSpPr>
        <p:grpSp>
          <p:nvGrpSpPr>
            <p:cNvPr id="7" name="Google Shape;1999;p57">
              <a:extLst>
                <a:ext uri="{FF2B5EF4-FFF2-40B4-BE49-F238E27FC236}">
                  <a16:creationId xmlns:a16="http://schemas.microsoft.com/office/drawing/2014/main" id="{087C97A4-3584-27CE-AFA6-DB1A352BCD38}"/>
                </a:ext>
              </a:extLst>
            </p:cNvPr>
            <p:cNvGrpSpPr/>
            <p:nvPr/>
          </p:nvGrpSpPr>
          <p:grpSpPr>
            <a:xfrm>
              <a:off x="3628749" y="1775317"/>
              <a:ext cx="2268861" cy="1780011"/>
              <a:chOff x="4273400" y="1826525"/>
              <a:chExt cx="2721762" cy="2135330"/>
            </a:xfrm>
          </p:grpSpPr>
          <p:sp>
            <p:nvSpPr>
              <p:cNvPr id="11" name="Google Shape;2000;p57">
                <a:extLst>
                  <a:ext uri="{FF2B5EF4-FFF2-40B4-BE49-F238E27FC236}">
                    <a16:creationId xmlns:a16="http://schemas.microsoft.com/office/drawing/2014/main" id="{B0781BDA-8220-1A4B-1E48-1D91AC4042C8}"/>
                  </a:ext>
                </a:extLst>
              </p:cNvPr>
              <p:cNvSpPr/>
              <p:nvPr/>
            </p:nvSpPr>
            <p:spPr>
              <a:xfrm>
                <a:off x="4273594" y="2153161"/>
                <a:ext cx="2721568" cy="1808694"/>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01;p57">
                <a:extLst>
                  <a:ext uri="{FF2B5EF4-FFF2-40B4-BE49-F238E27FC236}">
                    <a16:creationId xmlns:a16="http://schemas.microsoft.com/office/drawing/2014/main" id="{58D1761A-CCDB-D4FA-6049-383EE29A0DE6}"/>
                  </a:ext>
                </a:extLst>
              </p:cNvPr>
              <p:cNvSpPr/>
              <p:nvPr/>
            </p:nvSpPr>
            <p:spPr>
              <a:xfrm>
                <a:off x="4273400" y="1826525"/>
                <a:ext cx="900900" cy="325800"/>
              </a:xfrm>
              <a:prstGeom prst="snip2SameRect">
                <a:avLst>
                  <a:gd name="adj1" fmla="val 16667"/>
                  <a:gd name="adj2" fmla="val 0"/>
                </a:avLst>
              </a:prstGeom>
              <a:solidFill>
                <a:srgbClr val="FFAF9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02;p57">
                <a:extLst>
                  <a:ext uri="{FF2B5EF4-FFF2-40B4-BE49-F238E27FC236}">
                    <a16:creationId xmlns:a16="http://schemas.microsoft.com/office/drawing/2014/main" id="{270EEFD7-614F-F8C3-FE57-7951A33783CD}"/>
                  </a:ext>
                </a:extLst>
              </p:cNvPr>
              <p:cNvSpPr/>
              <p:nvPr/>
            </p:nvSpPr>
            <p:spPr>
              <a:xfrm>
                <a:off x="5183734"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03;p57">
                <a:extLst>
                  <a:ext uri="{FF2B5EF4-FFF2-40B4-BE49-F238E27FC236}">
                    <a16:creationId xmlns:a16="http://schemas.microsoft.com/office/drawing/2014/main" id="{9E58A952-4248-F726-918B-2EB192EB5002}"/>
                  </a:ext>
                </a:extLst>
              </p:cNvPr>
              <p:cNvSpPr/>
              <p:nvPr/>
            </p:nvSpPr>
            <p:spPr>
              <a:xfrm>
                <a:off x="6094068"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2004;p57">
              <a:extLst>
                <a:ext uri="{FF2B5EF4-FFF2-40B4-BE49-F238E27FC236}">
                  <a16:creationId xmlns:a16="http://schemas.microsoft.com/office/drawing/2014/main" id="{DF2996A2-95FA-505B-6AA5-FBDDA0BD5B1F}"/>
                </a:ext>
              </a:extLst>
            </p:cNvPr>
            <p:cNvSpPr/>
            <p:nvPr/>
          </p:nvSpPr>
          <p:spPr>
            <a:xfrm rot="2700000">
              <a:off x="5667678"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05;p57">
              <a:extLst>
                <a:ext uri="{FF2B5EF4-FFF2-40B4-BE49-F238E27FC236}">
                  <a16:creationId xmlns:a16="http://schemas.microsoft.com/office/drawing/2014/main" id="{1A7C8C06-DBA1-31F4-7292-71ED439553C2}"/>
                </a:ext>
              </a:extLst>
            </p:cNvPr>
            <p:cNvSpPr/>
            <p:nvPr/>
          </p:nvSpPr>
          <p:spPr>
            <a:xfrm rot="2700000">
              <a:off x="4911790"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06;p57">
              <a:extLst>
                <a:ext uri="{FF2B5EF4-FFF2-40B4-BE49-F238E27FC236}">
                  <a16:creationId xmlns:a16="http://schemas.microsoft.com/office/drawing/2014/main" id="{5BB8D43B-2F36-D046-569C-1D0F1EC2FB7E}"/>
                </a:ext>
              </a:extLst>
            </p:cNvPr>
            <p:cNvSpPr/>
            <p:nvPr/>
          </p:nvSpPr>
          <p:spPr>
            <a:xfrm rot="2700000">
              <a:off x="4155903"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998;p57">
            <a:extLst>
              <a:ext uri="{FF2B5EF4-FFF2-40B4-BE49-F238E27FC236}">
                <a16:creationId xmlns:a16="http://schemas.microsoft.com/office/drawing/2014/main" id="{73245240-B88D-67DF-33EF-DE244230EDC3}"/>
              </a:ext>
            </a:extLst>
          </p:cNvPr>
          <p:cNvGrpSpPr/>
          <p:nvPr/>
        </p:nvGrpSpPr>
        <p:grpSpPr>
          <a:xfrm>
            <a:off x="886585" y="141516"/>
            <a:ext cx="8073429" cy="4858492"/>
            <a:chOff x="3628749" y="1775317"/>
            <a:chExt cx="2268861" cy="1780011"/>
          </a:xfrm>
        </p:grpSpPr>
        <p:grpSp>
          <p:nvGrpSpPr>
            <p:cNvPr id="26" name="Google Shape;1999;p57">
              <a:extLst>
                <a:ext uri="{FF2B5EF4-FFF2-40B4-BE49-F238E27FC236}">
                  <a16:creationId xmlns:a16="http://schemas.microsoft.com/office/drawing/2014/main" id="{C8F688C6-CF9B-E61A-C06F-DAED9678B9AF}"/>
                </a:ext>
              </a:extLst>
            </p:cNvPr>
            <p:cNvGrpSpPr/>
            <p:nvPr/>
          </p:nvGrpSpPr>
          <p:grpSpPr>
            <a:xfrm>
              <a:off x="3628749" y="1775317"/>
              <a:ext cx="2268861" cy="1780011"/>
              <a:chOff x="4273400" y="1826525"/>
              <a:chExt cx="2721762" cy="2135330"/>
            </a:xfrm>
          </p:grpSpPr>
          <p:sp>
            <p:nvSpPr>
              <p:cNvPr id="30" name="Google Shape;2000;p57">
                <a:extLst>
                  <a:ext uri="{FF2B5EF4-FFF2-40B4-BE49-F238E27FC236}">
                    <a16:creationId xmlns:a16="http://schemas.microsoft.com/office/drawing/2014/main" id="{E9BE56A2-09CA-3988-95B9-875D28BB3805}"/>
                  </a:ext>
                </a:extLst>
              </p:cNvPr>
              <p:cNvSpPr/>
              <p:nvPr/>
            </p:nvSpPr>
            <p:spPr>
              <a:xfrm>
                <a:off x="4273594" y="2153161"/>
                <a:ext cx="2721568" cy="1808694"/>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001;p57">
                <a:extLst>
                  <a:ext uri="{FF2B5EF4-FFF2-40B4-BE49-F238E27FC236}">
                    <a16:creationId xmlns:a16="http://schemas.microsoft.com/office/drawing/2014/main" id="{541D65CF-F22D-AF91-31CE-958B6D68327A}"/>
                  </a:ext>
                </a:extLst>
              </p:cNvPr>
              <p:cNvSpPr/>
              <p:nvPr/>
            </p:nvSpPr>
            <p:spPr>
              <a:xfrm>
                <a:off x="4273400" y="1826525"/>
                <a:ext cx="900900" cy="325800"/>
              </a:xfrm>
              <a:prstGeom prst="snip2SameRect">
                <a:avLst>
                  <a:gd name="adj1" fmla="val 16667"/>
                  <a:gd name="adj2" fmla="val 0"/>
                </a:avLst>
              </a:prstGeom>
              <a:solidFill>
                <a:srgbClr val="FFAF9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2002;p57">
                <a:extLst>
                  <a:ext uri="{FF2B5EF4-FFF2-40B4-BE49-F238E27FC236}">
                    <a16:creationId xmlns:a16="http://schemas.microsoft.com/office/drawing/2014/main" id="{13225E58-80E1-B665-5A12-0B9D40F34D2C}"/>
                  </a:ext>
                </a:extLst>
              </p:cNvPr>
              <p:cNvSpPr/>
              <p:nvPr/>
            </p:nvSpPr>
            <p:spPr>
              <a:xfrm>
                <a:off x="5183734"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003;p57">
                <a:extLst>
                  <a:ext uri="{FF2B5EF4-FFF2-40B4-BE49-F238E27FC236}">
                    <a16:creationId xmlns:a16="http://schemas.microsoft.com/office/drawing/2014/main" id="{A7BD7E30-9240-8723-1A58-A7221161197C}"/>
                  </a:ext>
                </a:extLst>
              </p:cNvPr>
              <p:cNvSpPr/>
              <p:nvPr/>
            </p:nvSpPr>
            <p:spPr>
              <a:xfrm>
                <a:off x="6094068" y="1826525"/>
                <a:ext cx="900900" cy="3258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004;p57">
              <a:extLst>
                <a:ext uri="{FF2B5EF4-FFF2-40B4-BE49-F238E27FC236}">
                  <a16:creationId xmlns:a16="http://schemas.microsoft.com/office/drawing/2014/main" id="{D27A6EDF-7F38-AEC4-2CC6-2275A0F7A3BC}"/>
                </a:ext>
              </a:extLst>
            </p:cNvPr>
            <p:cNvSpPr/>
            <p:nvPr/>
          </p:nvSpPr>
          <p:spPr>
            <a:xfrm rot="2700000">
              <a:off x="5667678"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05;p57">
              <a:extLst>
                <a:ext uri="{FF2B5EF4-FFF2-40B4-BE49-F238E27FC236}">
                  <a16:creationId xmlns:a16="http://schemas.microsoft.com/office/drawing/2014/main" id="{044A9364-1BD3-2529-5341-51A6A7DE5523}"/>
                </a:ext>
              </a:extLst>
            </p:cNvPr>
            <p:cNvSpPr/>
            <p:nvPr/>
          </p:nvSpPr>
          <p:spPr>
            <a:xfrm rot="2700000">
              <a:off x="4911790"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6;p57">
              <a:extLst>
                <a:ext uri="{FF2B5EF4-FFF2-40B4-BE49-F238E27FC236}">
                  <a16:creationId xmlns:a16="http://schemas.microsoft.com/office/drawing/2014/main" id="{FE01B86A-4511-B641-876F-22EA1CD714A0}"/>
                </a:ext>
              </a:extLst>
            </p:cNvPr>
            <p:cNvSpPr/>
            <p:nvPr/>
          </p:nvSpPr>
          <p:spPr>
            <a:xfrm rot="2700000">
              <a:off x="4155903" y="1815924"/>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1116;p44">
            <a:extLst>
              <a:ext uri="{FF2B5EF4-FFF2-40B4-BE49-F238E27FC236}">
                <a16:creationId xmlns:a16="http://schemas.microsoft.com/office/drawing/2014/main" id="{02F31A57-5543-0BFF-1312-F4D6F5C705B2}"/>
              </a:ext>
            </a:extLst>
          </p:cNvPr>
          <p:cNvSpPr txBox="1">
            <a:spLocks/>
          </p:cNvSpPr>
          <p:nvPr/>
        </p:nvSpPr>
        <p:spPr>
          <a:xfrm>
            <a:off x="1085601" y="923299"/>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3000" dirty="0"/>
              <a:t>DATA PREPROCESSING</a:t>
            </a:r>
          </a:p>
        </p:txBody>
      </p:sp>
      <p:sp>
        <p:nvSpPr>
          <p:cNvPr id="387" name="Google Shape;494;p31">
            <a:extLst>
              <a:ext uri="{FF2B5EF4-FFF2-40B4-BE49-F238E27FC236}">
                <a16:creationId xmlns:a16="http://schemas.microsoft.com/office/drawing/2014/main" id="{949B77D0-B811-FB56-7B87-108FBEE5A8E0}"/>
              </a:ext>
            </a:extLst>
          </p:cNvPr>
          <p:cNvSpPr txBox="1">
            <a:spLocks/>
          </p:cNvSpPr>
          <p:nvPr/>
        </p:nvSpPr>
        <p:spPr>
          <a:xfrm>
            <a:off x="1108125" y="1335531"/>
            <a:ext cx="7709303" cy="86414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All images in the dataset were cropped so that patterns could be detected properly. In this way, only the part with the pattern remained in the images.</a:t>
            </a:r>
          </a:p>
        </p:txBody>
      </p:sp>
      <p:sp>
        <p:nvSpPr>
          <p:cNvPr id="388" name="Google Shape;1116;p44">
            <a:extLst>
              <a:ext uri="{FF2B5EF4-FFF2-40B4-BE49-F238E27FC236}">
                <a16:creationId xmlns:a16="http://schemas.microsoft.com/office/drawing/2014/main" id="{F31960CE-47D9-A66B-B6CB-E64B355B5697}"/>
              </a:ext>
            </a:extLst>
          </p:cNvPr>
          <p:cNvSpPr txBox="1">
            <a:spLocks/>
          </p:cNvSpPr>
          <p:nvPr/>
        </p:nvSpPr>
        <p:spPr>
          <a:xfrm>
            <a:off x="1057467" y="280215"/>
            <a:ext cx="2737323" cy="519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1800" dirty="0"/>
              <a:t>COBBLESTONES</a:t>
            </a:r>
          </a:p>
        </p:txBody>
      </p:sp>
      <p:sp>
        <p:nvSpPr>
          <p:cNvPr id="434" name="Google Shape;1116;p44">
            <a:extLst>
              <a:ext uri="{FF2B5EF4-FFF2-40B4-BE49-F238E27FC236}">
                <a16:creationId xmlns:a16="http://schemas.microsoft.com/office/drawing/2014/main" id="{D91AD899-9745-81FB-CDF7-F0B0068A8BD6}"/>
              </a:ext>
            </a:extLst>
          </p:cNvPr>
          <p:cNvSpPr txBox="1">
            <a:spLocks/>
          </p:cNvSpPr>
          <p:nvPr/>
        </p:nvSpPr>
        <p:spPr>
          <a:xfrm>
            <a:off x="3734744" y="290785"/>
            <a:ext cx="2737323" cy="519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1800" dirty="0"/>
              <a:t>BUDDING TREE</a:t>
            </a:r>
          </a:p>
        </p:txBody>
      </p:sp>
      <p:sp>
        <p:nvSpPr>
          <p:cNvPr id="435" name="Google Shape;1116;p44">
            <a:extLst>
              <a:ext uri="{FF2B5EF4-FFF2-40B4-BE49-F238E27FC236}">
                <a16:creationId xmlns:a16="http://schemas.microsoft.com/office/drawing/2014/main" id="{8884B36C-3E55-9AA5-3215-CA8127252489}"/>
              </a:ext>
            </a:extLst>
          </p:cNvPr>
          <p:cNvSpPr txBox="1">
            <a:spLocks/>
          </p:cNvSpPr>
          <p:nvPr/>
        </p:nvSpPr>
        <p:spPr>
          <a:xfrm>
            <a:off x="6419178" y="273140"/>
            <a:ext cx="2737323" cy="519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4800"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l"/>
            <a:r>
              <a:rPr lang="tr-TR" sz="1800" dirty="0"/>
              <a:t>OTHERS</a:t>
            </a:r>
          </a:p>
        </p:txBody>
      </p:sp>
      <p:pic>
        <p:nvPicPr>
          <p:cNvPr id="437" name="Resim 436">
            <a:extLst>
              <a:ext uri="{FF2B5EF4-FFF2-40B4-BE49-F238E27FC236}">
                <a16:creationId xmlns:a16="http://schemas.microsoft.com/office/drawing/2014/main" id="{92C7710B-BCE5-3B3C-66DA-BF7DE4CD02A4}"/>
              </a:ext>
            </a:extLst>
          </p:cNvPr>
          <p:cNvPicPr>
            <a:picLocks noChangeAspect="1"/>
          </p:cNvPicPr>
          <p:nvPr/>
        </p:nvPicPr>
        <p:blipFill>
          <a:blip r:embed="rId11"/>
          <a:stretch>
            <a:fillRect/>
          </a:stretch>
        </p:blipFill>
        <p:spPr>
          <a:xfrm>
            <a:off x="1517320" y="2099210"/>
            <a:ext cx="2605643" cy="2534256"/>
          </a:xfrm>
          <a:prstGeom prst="rect">
            <a:avLst/>
          </a:prstGeom>
        </p:spPr>
      </p:pic>
      <p:pic>
        <p:nvPicPr>
          <p:cNvPr id="439" name="Resim 438">
            <a:extLst>
              <a:ext uri="{FF2B5EF4-FFF2-40B4-BE49-F238E27FC236}">
                <a16:creationId xmlns:a16="http://schemas.microsoft.com/office/drawing/2014/main" id="{7C1B265E-6839-0C0C-76AF-6B18F838FB3F}"/>
              </a:ext>
            </a:extLst>
          </p:cNvPr>
          <p:cNvPicPr>
            <a:picLocks noChangeAspect="1"/>
          </p:cNvPicPr>
          <p:nvPr/>
        </p:nvPicPr>
        <p:blipFill>
          <a:blip r:embed="rId12"/>
          <a:stretch>
            <a:fillRect/>
          </a:stretch>
        </p:blipFill>
        <p:spPr>
          <a:xfrm>
            <a:off x="6160052" y="2534388"/>
            <a:ext cx="1627787" cy="1555506"/>
          </a:xfrm>
          <a:prstGeom prst="rect">
            <a:avLst/>
          </a:prstGeom>
        </p:spPr>
      </p:pic>
      <p:sp>
        <p:nvSpPr>
          <p:cNvPr id="440" name="Ok: Sağ 439">
            <a:extLst>
              <a:ext uri="{FF2B5EF4-FFF2-40B4-BE49-F238E27FC236}">
                <a16:creationId xmlns:a16="http://schemas.microsoft.com/office/drawing/2014/main" id="{C89F5680-D9E8-B60F-1153-4DB3368E0334}"/>
              </a:ext>
            </a:extLst>
          </p:cNvPr>
          <p:cNvSpPr/>
          <p:nvPr/>
        </p:nvSpPr>
        <p:spPr>
          <a:xfrm>
            <a:off x="4235518" y="3150818"/>
            <a:ext cx="1883849" cy="2824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cSld>
  <p:clrMapOvr>
    <a:masterClrMapping/>
  </p:clrMapOvr>
</p:sld>
</file>

<file path=ppt/theme/theme1.xml><?xml version="1.0" encoding="utf-8"?>
<a:theme xmlns:a="http://schemas.openxmlformats.org/drawingml/2006/main" name="Cute Lovely Interface by Slidesgo">
  <a:themeElements>
    <a:clrScheme name="Simple Light">
      <a:dk1>
        <a:srgbClr val="7376EC"/>
      </a:dk1>
      <a:lt1>
        <a:srgbClr val="CBCDF7"/>
      </a:lt1>
      <a:dk2>
        <a:srgbClr val="595959"/>
      </a:dk2>
      <a:lt2>
        <a:srgbClr val="FFFFFF"/>
      </a:lt2>
      <a:accent1>
        <a:srgbClr val="FFCCC2"/>
      </a:accent1>
      <a:accent2>
        <a:srgbClr val="7376EC"/>
      </a:accent2>
      <a:accent3>
        <a:srgbClr val="FFFFFF"/>
      </a:accent3>
      <a:accent4>
        <a:srgbClr val="FFCCC2"/>
      </a:accent4>
      <a:accent5>
        <a:srgbClr val="7376EC"/>
      </a:accent5>
      <a:accent6>
        <a:srgbClr val="FFFFFF"/>
      </a:accent6>
      <a:hlink>
        <a:srgbClr val="7376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970</Words>
  <Application>Microsoft Office PowerPoint</Application>
  <PresentationFormat>Ekran Gösterisi (16:9)</PresentationFormat>
  <Paragraphs>211</Paragraphs>
  <Slides>22</Slides>
  <Notes>22</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22</vt:i4>
      </vt:variant>
    </vt:vector>
  </HeadingPairs>
  <TitlesOfParts>
    <vt:vector size="32" baseType="lpstr">
      <vt:lpstr>Tajawal</vt:lpstr>
      <vt:lpstr>Proxima Nova</vt:lpstr>
      <vt:lpstr>Raleway Black</vt:lpstr>
      <vt:lpstr>Bebas Neue</vt:lpstr>
      <vt:lpstr>Raleway ExtraBold</vt:lpstr>
      <vt:lpstr>Arial</vt:lpstr>
      <vt:lpstr>Raleway</vt:lpstr>
      <vt:lpstr>Roboto Condensed Light</vt:lpstr>
      <vt:lpstr>Livvic</vt:lpstr>
      <vt:lpstr>Cute Lovely Interface by Slidesgo</vt:lpstr>
      <vt:lpstr>IMAGE  PROCESSING PROJECT</vt:lpstr>
      <vt:lpstr>TABLE OF CONTENTS</vt:lpstr>
      <vt:lpstr>INTRODUCTION</vt:lpstr>
      <vt:lpstr>INTRODUCTION</vt:lpstr>
      <vt:lpstr>INTRODUCTION</vt:lpstr>
      <vt:lpstr>PowerPoint Sunusu</vt:lpstr>
      <vt:lpstr>AIM OF THE PROJECT</vt:lpstr>
      <vt:lpstr>DATA  PREPROCESSING</vt:lpstr>
      <vt:lpstr>PowerPoint Sunusu</vt:lpstr>
      <vt:lpstr>PowerPoint Sunusu</vt:lpstr>
      <vt:lpstr>TEMPLATE MATCHING</vt:lpstr>
      <vt:lpstr>TEMPLATE MATCHING</vt:lpstr>
      <vt:lpstr>PowerPoint Sunusu</vt:lpstr>
      <vt:lpstr>PowerPoint Sunusu</vt:lpstr>
      <vt:lpstr>RESULTS</vt:lpstr>
      <vt:lpstr>TEMPLATE SELECTION RESULTS</vt:lpstr>
      <vt:lpstr>A total of 16 templates were selected according to the obtained values. Equal amounts of templates were selected from both classes so that they affect the picture equally.</vt:lpstr>
      <vt:lpstr>PowerPoint Sunusu</vt:lpstr>
      <vt:lpstr>PowerPoint Sunusu</vt:lpstr>
      <vt:lpstr>Finally, the algorithm was integrated into the interface according to the data obtained. Accordingly, when the "detect" button is clicked after the image is entered, it shows whether the pattern is cobblestone or tree.</vt:lpstr>
      <vt:lpstr>PowerPoint Sunusu</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PROJECT</dc:title>
  <cp:lastModifiedBy>Helena</cp:lastModifiedBy>
  <cp:revision>17</cp:revision>
  <dcterms:modified xsi:type="dcterms:W3CDTF">2022-12-20T01:16:02Z</dcterms:modified>
</cp:coreProperties>
</file>